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16203613" cy="32397700"/>
  <p:notesSz cx="6858000" cy="9144000"/>
  <p:defaultTextStyle>
    <a:defPPr>
      <a:defRPr lang="ja-JP"/>
    </a:defPPr>
    <a:lvl1pPr marL="0" algn="l" defTabSz="1388608" rtl="0" eaLnBrk="1" latinLnBrk="0" hangingPunct="1">
      <a:defRPr kumimoji="1" sz="5500" kern="1200">
        <a:solidFill>
          <a:schemeClr val="tx1"/>
        </a:solidFill>
        <a:latin typeface="+mn-lt"/>
        <a:ea typeface="+mn-ea"/>
        <a:cs typeface="+mn-cs"/>
      </a:defRPr>
    </a:lvl1pPr>
    <a:lvl2pPr marL="1388608" algn="l" defTabSz="1388608" rtl="0" eaLnBrk="1" latinLnBrk="0" hangingPunct="1">
      <a:defRPr kumimoji="1" sz="5500" kern="1200">
        <a:solidFill>
          <a:schemeClr val="tx1"/>
        </a:solidFill>
        <a:latin typeface="+mn-lt"/>
        <a:ea typeface="+mn-ea"/>
        <a:cs typeface="+mn-cs"/>
      </a:defRPr>
    </a:lvl2pPr>
    <a:lvl3pPr marL="2777216" algn="l" defTabSz="1388608" rtl="0" eaLnBrk="1" latinLnBrk="0" hangingPunct="1">
      <a:defRPr kumimoji="1" sz="5500" kern="1200">
        <a:solidFill>
          <a:schemeClr val="tx1"/>
        </a:solidFill>
        <a:latin typeface="+mn-lt"/>
        <a:ea typeface="+mn-ea"/>
        <a:cs typeface="+mn-cs"/>
      </a:defRPr>
    </a:lvl3pPr>
    <a:lvl4pPr marL="4165824" algn="l" defTabSz="1388608" rtl="0" eaLnBrk="1" latinLnBrk="0" hangingPunct="1">
      <a:defRPr kumimoji="1" sz="5500" kern="1200">
        <a:solidFill>
          <a:schemeClr val="tx1"/>
        </a:solidFill>
        <a:latin typeface="+mn-lt"/>
        <a:ea typeface="+mn-ea"/>
        <a:cs typeface="+mn-cs"/>
      </a:defRPr>
    </a:lvl4pPr>
    <a:lvl5pPr marL="5554431" algn="l" defTabSz="1388608" rtl="0" eaLnBrk="1" latinLnBrk="0" hangingPunct="1">
      <a:defRPr kumimoji="1" sz="5500" kern="1200">
        <a:solidFill>
          <a:schemeClr val="tx1"/>
        </a:solidFill>
        <a:latin typeface="+mn-lt"/>
        <a:ea typeface="+mn-ea"/>
        <a:cs typeface="+mn-cs"/>
      </a:defRPr>
    </a:lvl5pPr>
    <a:lvl6pPr marL="6943039" algn="l" defTabSz="1388608" rtl="0" eaLnBrk="1" latinLnBrk="0" hangingPunct="1">
      <a:defRPr kumimoji="1" sz="5500" kern="1200">
        <a:solidFill>
          <a:schemeClr val="tx1"/>
        </a:solidFill>
        <a:latin typeface="+mn-lt"/>
        <a:ea typeface="+mn-ea"/>
        <a:cs typeface="+mn-cs"/>
      </a:defRPr>
    </a:lvl6pPr>
    <a:lvl7pPr marL="8331647" algn="l" defTabSz="1388608" rtl="0" eaLnBrk="1" latinLnBrk="0" hangingPunct="1">
      <a:defRPr kumimoji="1" sz="5500" kern="1200">
        <a:solidFill>
          <a:schemeClr val="tx1"/>
        </a:solidFill>
        <a:latin typeface="+mn-lt"/>
        <a:ea typeface="+mn-ea"/>
        <a:cs typeface="+mn-cs"/>
      </a:defRPr>
    </a:lvl7pPr>
    <a:lvl8pPr marL="9720255" algn="l" defTabSz="1388608" rtl="0" eaLnBrk="1" latinLnBrk="0" hangingPunct="1">
      <a:defRPr kumimoji="1" sz="5500" kern="1200">
        <a:solidFill>
          <a:schemeClr val="tx1"/>
        </a:solidFill>
        <a:latin typeface="+mn-lt"/>
        <a:ea typeface="+mn-ea"/>
        <a:cs typeface="+mn-cs"/>
      </a:defRPr>
    </a:lvl8pPr>
    <a:lvl9pPr marL="11108863" algn="l" defTabSz="1388608" rtl="0" eaLnBrk="1" latinLnBrk="0" hangingPunct="1">
      <a:defRPr kumimoji="1" sz="5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25" d="100"/>
          <a:sy n="25" d="100"/>
        </p:scale>
        <p:origin x="-4304" y="-648"/>
      </p:cViewPr>
      <p:guideLst>
        <p:guide orient="horz" pos="10204"/>
        <p:guide pos="510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5271" y="10064288"/>
            <a:ext cx="13773071" cy="694450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2430542" y="18358697"/>
            <a:ext cx="11342529" cy="8279412"/>
          </a:xfrm>
        </p:spPr>
        <p:txBody>
          <a:bodyPr/>
          <a:lstStyle>
            <a:lvl1pPr marL="0" indent="0" algn="ctr">
              <a:buNone/>
              <a:defRPr>
                <a:solidFill>
                  <a:schemeClr val="tx1">
                    <a:tint val="75000"/>
                  </a:schemeClr>
                </a:solidFill>
              </a:defRPr>
            </a:lvl1pPr>
            <a:lvl2pPr marL="1388608" indent="0" algn="ctr">
              <a:buNone/>
              <a:defRPr>
                <a:solidFill>
                  <a:schemeClr val="tx1">
                    <a:tint val="75000"/>
                  </a:schemeClr>
                </a:solidFill>
              </a:defRPr>
            </a:lvl2pPr>
            <a:lvl3pPr marL="2777216" indent="0" algn="ctr">
              <a:buNone/>
              <a:defRPr>
                <a:solidFill>
                  <a:schemeClr val="tx1">
                    <a:tint val="75000"/>
                  </a:schemeClr>
                </a:solidFill>
              </a:defRPr>
            </a:lvl3pPr>
            <a:lvl4pPr marL="4165824" indent="0" algn="ctr">
              <a:buNone/>
              <a:defRPr>
                <a:solidFill>
                  <a:schemeClr val="tx1">
                    <a:tint val="75000"/>
                  </a:schemeClr>
                </a:solidFill>
              </a:defRPr>
            </a:lvl4pPr>
            <a:lvl5pPr marL="5554431" indent="0" algn="ctr">
              <a:buNone/>
              <a:defRPr>
                <a:solidFill>
                  <a:schemeClr val="tx1">
                    <a:tint val="75000"/>
                  </a:schemeClr>
                </a:solidFill>
              </a:defRPr>
            </a:lvl5pPr>
            <a:lvl6pPr marL="6943039" indent="0" algn="ctr">
              <a:buNone/>
              <a:defRPr>
                <a:solidFill>
                  <a:schemeClr val="tx1">
                    <a:tint val="75000"/>
                  </a:schemeClr>
                </a:solidFill>
              </a:defRPr>
            </a:lvl6pPr>
            <a:lvl7pPr marL="8331647" indent="0" algn="ctr">
              <a:buNone/>
              <a:defRPr>
                <a:solidFill>
                  <a:schemeClr val="tx1">
                    <a:tint val="75000"/>
                  </a:schemeClr>
                </a:solidFill>
              </a:defRPr>
            </a:lvl7pPr>
            <a:lvl8pPr marL="9720255" indent="0" algn="ctr">
              <a:buNone/>
              <a:defRPr>
                <a:solidFill>
                  <a:schemeClr val="tx1">
                    <a:tint val="75000"/>
                  </a:schemeClr>
                </a:solidFill>
              </a:defRPr>
            </a:lvl8pPr>
            <a:lvl9pPr marL="1110886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0819956" y="6127070"/>
            <a:ext cx="6458940" cy="13058822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434696" y="6127070"/>
            <a:ext cx="19115201" cy="13058822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1279974" y="20818524"/>
            <a:ext cx="13773071" cy="6434543"/>
          </a:xfrm>
        </p:spPr>
        <p:txBody>
          <a:bodyPr anchor="t"/>
          <a:lstStyle>
            <a:lvl1pPr algn="l">
              <a:defRPr sz="121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279974" y="13731530"/>
            <a:ext cx="13773071" cy="7086995"/>
          </a:xfrm>
        </p:spPr>
        <p:txBody>
          <a:bodyPr anchor="b"/>
          <a:lstStyle>
            <a:lvl1pPr marL="0" indent="0">
              <a:buNone/>
              <a:defRPr sz="6100">
                <a:solidFill>
                  <a:schemeClr val="tx1">
                    <a:tint val="75000"/>
                  </a:schemeClr>
                </a:solidFill>
              </a:defRPr>
            </a:lvl1pPr>
            <a:lvl2pPr marL="1388608" indent="0">
              <a:buNone/>
              <a:defRPr sz="5500">
                <a:solidFill>
                  <a:schemeClr val="tx1">
                    <a:tint val="75000"/>
                  </a:schemeClr>
                </a:solidFill>
              </a:defRPr>
            </a:lvl2pPr>
            <a:lvl3pPr marL="2777216" indent="0">
              <a:buNone/>
              <a:defRPr sz="4900">
                <a:solidFill>
                  <a:schemeClr val="tx1">
                    <a:tint val="75000"/>
                  </a:schemeClr>
                </a:solidFill>
              </a:defRPr>
            </a:lvl3pPr>
            <a:lvl4pPr marL="4165824" indent="0">
              <a:buNone/>
              <a:defRPr sz="4300">
                <a:solidFill>
                  <a:schemeClr val="tx1">
                    <a:tint val="75000"/>
                  </a:schemeClr>
                </a:solidFill>
              </a:defRPr>
            </a:lvl4pPr>
            <a:lvl5pPr marL="5554431" indent="0">
              <a:buNone/>
              <a:defRPr sz="4300">
                <a:solidFill>
                  <a:schemeClr val="tx1">
                    <a:tint val="75000"/>
                  </a:schemeClr>
                </a:solidFill>
              </a:defRPr>
            </a:lvl5pPr>
            <a:lvl6pPr marL="6943039" indent="0">
              <a:buNone/>
              <a:defRPr sz="4300">
                <a:solidFill>
                  <a:schemeClr val="tx1">
                    <a:tint val="75000"/>
                  </a:schemeClr>
                </a:solidFill>
              </a:defRPr>
            </a:lvl6pPr>
            <a:lvl7pPr marL="8331647" indent="0">
              <a:buNone/>
              <a:defRPr sz="4300">
                <a:solidFill>
                  <a:schemeClr val="tx1">
                    <a:tint val="75000"/>
                  </a:schemeClr>
                </a:solidFill>
              </a:defRPr>
            </a:lvl7pPr>
            <a:lvl8pPr marL="9720255" indent="0">
              <a:buNone/>
              <a:defRPr sz="4300">
                <a:solidFill>
                  <a:schemeClr val="tx1">
                    <a:tint val="75000"/>
                  </a:schemeClr>
                </a:solidFill>
              </a:defRPr>
            </a:lvl8pPr>
            <a:lvl9pPr marL="11108863" indent="0">
              <a:buNone/>
              <a:defRPr sz="43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434695" y="35712464"/>
            <a:ext cx="12785664" cy="101002830"/>
          </a:xfrm>
        </p:spPr>
        <p:txBody>
          <a:bodyPr/>
          <a:lstStyle>
            <a:lvl1pPr>
              <a:defRPr sz="8500"/>
            </a:lvl1pPr>
            <a:lvl2pPr>
              <a:defRPr sz="7300"/>
            </a:lvl2pPr>
            <a:lvl3pPr>
              <a:defRPr sz="6100"/>
            </a:lvl3pPr>
            <a:lvl4pPr>
              <a:defRPr sz="5500"/>
            </a:lvl4pPr>
            <a:lvl5pPr>
              <a:defRPr sz="5500"/>
            </a:lvl5pPr>
            <a:lvl6pPr>
              <a:defRPr sz="5500"/>
            </a:lvl6pPr>
            <a:lvl7pPr>
              <a:defRPr sz="5500"/>
            </a:lvl7pPr>
            <a:lvl8pPr>
              <a:defRPr sz="5500"/>
            </a:lvl8pPr>
            <a:lvl9pPr>
              <a:defRPr sz="5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14490420" y="35712464"/>
            <a:ext cx="12788477" cy="101002830"/>
          </a:xfrm>
        </p:spPr>
        <p:txBody>
          <a:bodyPr/>
          <a:lstStyle>
            <a:lvl1pPr>
              <a:defRPr sz="8500"/>
            </a:lvl1pPr>
            <a:lvl2pPr>
              <a:defRPr sz="7300"/>
            </a:lvl2pPr>
            <a:lvl3pPr>
              <a:defRPr sz="6100"/>
            </a:lvl3pPr>
            <a:lvl4pPr>
              <a:defRPr sz="5500"/>
            </a:lvl4pPr>
            <a:lvl5pPr>
              <a:defRPr sz="5500"/>
            </a:lvl5pPr>
            <a:lvl6pPr>
              <a:defRPr sz="5500"/>
            </a:lvl6pPr>
            <a:lvl7pPr>
              <a:defRPr sz="5500"/>
            </a:lvl7pPr>
            <a:lvl8pPr>
              <a:defRPr sz="5500"/>
            </a:lvl8pPr>
            <a:lvl9pPr>
              <a:defRPr sz="5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10181" y="1297410"/>
            <a:ext cx="14583252" cy="5399617"/>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0181" y="7251988"/>
            <a:ext cx="7159410" cy="3022283"/>
          </a:xfrm>
        </p:spPr>
        <p:txBody>
          <a:bodyPr anchor="b"/>
          <a:lstStyle>
            <a:lvl1pPr marL="0" indent="0">
              <a:buNone/>
              <a:defRPr sz="7300" b="1"/>
            </a:lvl1pPr>
            <a:lvl2pPr marL="1388608" indent="0">
              <a:buNone/>
              <a:defRPr sz="6100" b="1"/>
            </a:lvl2pPr>
            <a:lvl3pPr marL="2777216" indent="0">
              <a:buNone/>
              <a:defRPr sz="5500" b="1"/>
            </a:lvl3pPr>
            <a:lvl4pPr marL="4165824" indent="0">
              <a:buNone/>
              <a:defRPr sz="4900" b="1"/>
            </a:lvl4pPr>
            <a:lvl5pPr marL="5554431" indent="0">
              <a:buNone/>
              <a:defRPr sz="4900" b="1"/>
            </a:lvl5pPr>
            <a:lvl6pPr marL="6943039" indent="0">
              <a:buNone/>
              <a:defRPr sz="4900" b="1"/>
            </a:lvl6pPr>
            <a:lvl7pPr marL="8331647" indent="0">
              <a:buNone/>
              <a:defRPr sz="4900" b="1"/>
            </a:lvl7pPr>
            <a:lvl8pPr marL="9720255" indent="0">
              <a:buNone/>
              <a:defRPr sz="4900" b="1"/>
            </a:lvl8pPr>
            <a:lvl9pPr marL="11108863" indent="0">
              <a:buNone/>
              <a:defRPr sz="49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810181" y="10274271"/>
            <a:ext cx="7159410" cy="18666177"/>
          </a:xfrm>
        </p:spPr>
        <p:txBody>
          <a:bodyPr/>
          <a:lstStyle>
            <a:lvl1pPr>
              <a:defRPr sz="73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8231211" y="7251988"/>
            <a:ext cx="7162222" cy="3022283"/>
          </a:xfrm>
        </p:spPr>
        <p:txBody>
          <a:bodyPr anchor="b"/>
          <a:lstStyle>
            <a:lvl1pPr marL="0" indent="0">
              <a:buNone/>
              <a:defRPr sz="7300" b="1"/>
            </a:lvl1pPr>
            <a:lvl2pPr marL="1388608" indent="0">
              <a:buNone/>
              <a:defRPr sz="6100" b="1"/>
            </a:lvl2pPr>
            <a:lvl3pPr marL="2777216" indent="0">
              <a:buNone/>
              <a:defRPr sz="5500" b="1"/>
            </a:lvl3pPr>
            <a:lvl4pPr marL="4165824" indent="0">
              <a:buNone/>
              <a:defRPr sz="4900" b="1"/>
            </a:lvl4pPr>
            <a:lvl5pPr marL="5554431" indent="0">
              <a:buNone/>
              <a:defRPr sz="4900" b="1"/>
            </a:lvl5pPr>
            <a:lvl6pPr marL="6943039" indent="0">
              <a:buNone/>
              <a:defRPr sz="4900" b="1"/>
            </a:lvl6pPr>
            <a:lvl7pPr marL="8331647" indent="0">
              <a:buNone/>
              <a:defRPr sz="4900" b="1"/>
            </a:lvl7pPr>
            <a:lvl8pPr marL="9720255" indent="0">
              <a:buNone/>
              <a:defRPr sz="4900" b="1"/>
            </a:lvl8pPr>
            <a:lvl9pPr marL="11108863" indent="0">
              <a:buNone/>
              <a:defRPr sz="49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8231211" y="10274271"/>
            <a:ext cx="7162222" cy="18666177"/>
          </a:xfrm>
        </p:spPr>
        <p:txBody>
          <a:bodyPr/>
          <a:lstStyle>
            <a:lvl1pPr>
              <a:defRPr sz="73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0182" y="1289909"/>
            <a:ext cx="5330877" cy="5489610"/>
          </a:xfrm>
        </p:spPr>
        <p:txBody>
          <a:bodyPr anchor="b"/>
          <a:lstStyle>
            <a:lvl1pPr algn="l">
              <a:defRPr sz="61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6335162" y="1289911"/>
            <a:ext cx="9058270" cy="27650539"/>
          </a:xfrm>
        </p:spPr>
        <p:txBody>
          <a:bodyPr/>
          <a:lstStyle>
            <a:lvl1pPr>
              <a:defRPr sz="9700"/>
            </a:lvl1pPr>
            <a:lvl2pPr>
              <a:defRPr sz="8500"/>
            </a:lvl2pPr>
            <a:lvl3pPr>
              <a:defRPr sz="7300"/>
            </a:lvl3pPr>
            <a:lvl4pPr>
              <a:defRPr sz="6100"/>
            </a:lvl4pPr>
            <a:lvl5pPr>
              <a:defRPr sz="6100"/>
            </a:lvl5pPr>
            <a:lvl6pPr>
              <a:defRPr sz="6100"/>
            </a:lvl6pPr>
            <a:lvl7pPr>
              <a:defRPr sz="6100"/>
            </a:lvl7pPr>
            <a:lvl8pPr>
              <a:defRPr sz="6100"/>
            </a:lvl8pPr>
            <a:lvl9pPr>
              <a:defRPr sz="61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810182" y="6779521"/>
            <a:ext cx="5330877" cy="22160929"/>
          </a:xfrm>
        </p:spPr>
        <p:txBody>
          <a:bodyPr/>
          <a:lstStyle>
            <a:lvl1pPr marL="0" indent="0">
              <a:buNone/>
              <a:defRPr sz="4300"/>
            </a:lvl1pPr>
            <a:lvl2pPr marL="1388608" indent="0">
              <a:buNone/>
              <a:defRPr sz="3600"/>
            </a:lvl2pPr>
            <a:lvl3pPr marL="2777216" indent="0">
              <a:buNone/>
              <a:defRPr sz="3000"/>
            </a:lvl3pPr>
            <a:lvl4pPr marL="4165824" indent="0">
              <a:buNone/>
              <a:defRPr sz="2700"/>
            </a:lvl4pPr>
            <a:lvl5pPr marL="5554431" indent="0">
              <a:buNone/>
              <a:defRPr sz="2700"/>
            </a:lvl5pPr>
            <a:lvl6pPr marL="6943039" indent="0">
              <a:buNone/>
              <a:defRPr sz="2700"/>
            </a:lvl6pPr>
            <a:lvl7pPr marL="8331647" indent="0">
              <a:buNone/>
              <a:defRPr sz="2700"/>
            </a:lvl7pPr>
            <a:lvl8pPr marL="9720255" indent="0">
              <a:buNone/>
              <a:defRPr sz="2700"/>
            </a:lvl8pPr>
            <a:lvl9pPr marL="11108863" indent="0">
              <a:buNone/>
              <a:defRPr sz="27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3176021" y="22678390"/>
            <a:ext cx="9722168" cy="2677312"/>
          </a:xfrm>
        </p:spPr>
        <p:txBody>
          <a:bodyPr anchor="b"/>
          <a:lstStyle>
            <a:lvl1pPr algn="l">
              <a:defRPr sz="61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3176021" y="2894794"/>
            <a:ext cx="9722168" cy="19438620"/>
          </a:xfrm>
        </p:spPr>
        <p:txBody>
          <a:bodyPr/>
          <a:lstStyle>
            <a:lvl1pPr marL="0" indent="0">
              <a:buNone/>
              <a:defRPr sz="9700"/>
            </a:lvl1pPr>
            <a:lvl2pPr marL="1388608" indent="0">
              <a:buNone/>
              <a:defRPr sz="8500"/>
            </a:lvl2pPr>
            <a:lvl3pPr marL="2777216" indent="0">
              <a:buNone/>
              <a:defRPr sz="7300"/>
            </a:lvl3pPr>
            <a:lvl4pPr marL="4165824" indent="0">
              <a:buNone/>
              <a:defRPr sz="6100"/>
            </a:lvl4pPr>
            <a:lvl5pPr marL="5554431" indent="0">
              <a:buNone/>
              <a:defRPr sz="6100"/>
            </a:lvl5pPr>
            <a:lvl6pPr marL="6943039" indent="0">
              <a:buNone/>
              <a:defRPr sz="6100"/>
            </a:lvl6pPr>
            <a:lvl7pPr marL="8331647" indent="0">
              <a:buNone/>
              <a:defRPr sz="6100"/>
            </a:lvl7pPr>
            <a:lvl8pPr marL="9720255" indent="0">
              <a:buNone/>
              <a:defRPr sz="6100"/>
            </a:lvl8pPr>
            <a:lvl9pPr marL="11108863" indent="0">
              <a:buNone/>
              <a:defRPr sz="6100"/>
            </a:lvl9pPr>
          </a:lstStyle>
          <a:p>
            <a:endParaRPr lang="ja-JP" altLang="en-US"/>
          </a:p>
        </p:txBody>
      </p:sp>
      <p:sp>
        <p:nvSpPr>
          <p:cNvPr id="4" name="テキスト プレースホルダ 3"/>
          <p:cNvSpPr>
            <a:spLocks noGrp="1"/>
          </p:cNvSpPr>
          <p:nvPr>
            <p:ph type="body" sz="half" idx="2"/>
          </p:nvPr>
        </p:nvSpPr>
        <p:spPr>
          <a:xfrm>
            <a:off x="3176021" y="25355702"/>
            <a:ext cx="9722168" cy="3802228"/>
          </a:xfrm>
        </p:spPr>
        <p:txBody>
          <a:bodyPr/>
          <a:lstStyle>
            <a:lvl1pPr marL="0" indent="0">
              <a:buNone/>
              <a:defRPr sz="4300"/>
            </a:lvl1pPr>
            <a:lvl2pPr marL="1388608" indent="0">
              <a:buNone/>
              <a:defRPr sz="3600"/>
            </a:lvl2pPr>
            <a:lvl3pPr marL="2777216" indent="0">
              <a:buNone/>
              <a:defRPr sz="3000"/>
            </a:lvl3pPr>
            <a:lvl4pPr marL="4165824" indent="0">
              <a:buNone/>
              <a:defRPr sz="2700"/>
            </a:lvl4pPr>
            <a:lvl5pPr marL="5554431" indent="0">
              <a:buNone/>
              <a:defRPr sz="2700"/>
            </a:lvl5pPr>
            <a:lvl6pPr marL="6943039" indent="0">
              <a:buNone/>
              <a:defRPr sz="2700"/>
            </a:lvl6pPr>
            <a:lvl7pPr marL="8331647" indent="0">
              <a:buNone/>
              <a:defRPr sz="2700"/>
            </a:lvl7pPr>
            <a:lvl8pPr marL="9720255" indent="0">
              <a:buNone/>
              <a:defRPr sz="2700"/>
            </a:lvl8pPr>
            <a:lvl9pPr marL="11108863" indent="0">
              <a:buNone/>
              <a:defRPr sz="27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810181" y="1297410"/>
            <a:ext cx="14583252" cy="5399617"/>
          </a:xfrm>
          <a:prstGeom prst="rect">
            <a:avLst/>
          </a:prstGeom>
        </p:spPr>
        <p:txBody>
          <a:bodyPr vert="horz" lIns="277722" tIns="138861" rIns="277722" bIns="138861"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0181" y="7559466"/>
            <a:ext cx="14583252" cy="21380984"/>
          </a:xfrm>
          <a:prstGeom prst="rect">
            <a:avLst/>
          </a:prstGeom>
        </p:spPr>
        <p:txBody>
          <a:bodyPr vert="horz" lIns="277722" tIns="138861" rIns="277722" bIns="138861"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810181" y="30027870"/>
            <a:ext cx="3780843" cy="1724878"/>
          </a:xfrm>
          <a:prstGeom prst="rect">
            <a:avLst/>
          </a:prstGeom>
        </p:spPr>
        <p:txBody>
          <a:bodyPr vert="horz" lIns="277722" tIns="138861" rIns="277722" bIns="138861" rtlCol="0" anchor="ctr"/>
          <a:lstStyle>
            <a:lvl1pPr algn="l">
              <a:defRPr sz="3600">
                <a:solidFill>
                  <a:schemeClr val="tx1">
                    <a:tint val="75000"/>
                  </a:schemeClr>
                </a:solidFill>
              </a:defRPr>
            </a:lvl1p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3"/>
          </p:nvPr>
        </p:nvSpPr>
        <p:spPr>
          <a:xfrm>
            <a:off x="5536235" y="30027870"/>
            <a:ext cx="5131144" cy="1724878"/>
          </a:xfrm>
          <a:prstGeom prst="rect">
            <a:avLst/>
          </a:prstGeom>
        </p:spPr>
        <p:txBody>
          <a:bodyPr vert="horz" lIns="277722" tIns="138861" rIns="277722" bIns="138861" rtlCol="0" anchor="ctr"/>
          <a:lstStyle>
            <a:lvl1pPr algn="ctr">
              <a:defRPr sz="36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11612589" y="30027870"/>
            <a:ext cx="3780843" cy="1724878"/>
          </a:xfrm>
          <a:prstGeom prst="rect">
            <a:avLst/>
          </a:prstGeom>
        </p:spPr>
        <p:txBody>
          <a:bodyPr vert="horz" lIns="277722" tIns="138861" rIns="277722" bIns="138861" rtlCol="0" anchor="ctr"/>
          <a:lstStyle>
            <a:lvl1pPr algn="r">
              <a:defRPr sz="3600">
                <a:solidFill>
                  <a:schemeClr val="tx1">
                    <a:tint val="75000"/>
                  </a:schemeClr>
                </a:solidFill>
              </a:defRPr>
            </a:lvl1pPr>
          </a:lstStyle>
          <a:p>
            <a:fld id="{26448F69-D699-F046-B372-59DA555A1F50}"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88608" rtl="0" eaLnBrk="1" latinLnBrk="0" hangingPunct="1">
        <a:spcBef>
          <a:spcPct val="0"/>
        </a:spcBef>
        <a:buNone/>
        <a:defRPr kumimoji="1" sz="13400" kern="1200">
          <a:solidFill>
            <a:schemeClr val="tx1"/>
          </a:solidFill>
          <a:latin typeface="+mj-lt"/>
          <a:ea typeface="+mj-ea"/>
          <a:cs typeface="+mj-cs"/>
        </a:defRPr>
      </a:lvl1pPr>
    </p:titleStyle>
    <p:bodyStyle>
      <a:lvl1pPr marL="1041456" indent="-1041456" algn="l" defTabSz="1388608" rtl="0" eaLnBrk="1" latinLnBrk="0" hangingPunct="1">
        <a:spcBef>
          <a:spcPct val="20000"/>
        </a:spcBef>
        <a:buFont typeface="Arial"/>
        <a:buChar char="•"/>
        <a:defRPr kumimoji="1" sz="9700" kern="1200">
          <a:solidFill>
            <a:schemeClr val="tx1"/>
          </a:solidFill>
          <a:latin typeface="+mn-lt"/>
          <a:ea typeface="+mn-ea"/>
          <a:cs typeface="+mn-cs"/>
        </a:defRPr>
      </a:lvl1pPr>
      <a:lvl2pPr marL="2256488" indent="-867880" algn="l" defTabSz="1388608" rtl="0" eaLnBrk="1" latinLnBrk="0" hangingPunct="1">
        <a:spcBef>
          <a:spcPct val="20000"/>
        </a:spcBef>
        <a:buFont typeface="Arial"/>
        <a:buChar char="–"/>
        <a:defRPr kumimoji="1" sz="8500" kern="1200">
          <a:solidFill>
            <a:schemeClr val="tx1"/>
          </a:solidFill>
          <a:latin typeface="+mn-lt"/>
          <a:ea typeface="+mn-ea"/>
          <a:cs typeface="+mn-cs"/>
        </a:defRPr>
      </a:lvl2pPr>
      <a:lvl3pPr marL="3471520" indent="-694304" algn="l" defTabSz="1388608" rtl="0" eaLnBrk="1" latinLnBrk="0" hangingPunct="1">
        <a:spcBef>
          <a:spcPct val="20000"/>
        </a:spcBef>
        <a:buFont typeface="Arial"/>
        <a:buChar char="•"/>
        <a:defRPr kumimoji="1" sz="7300" kern="1200">
          <a:solidFill>
            <a:schemeClr val="tx1"/>
          </a:solidFill>
          <a:latin typeface="+mn-lt"/>
          <a:ea typeface="+mn-ea"/>
          <a:cs typeface="+mn-cs"/>
        </a:defRPr>
      </a:lvl3pPr>
      <a:lvl4pPr marL="4860127"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4pPr>
      <a:lvl5pPr marL="6248735"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5pPr>
      <a:lvl6pPr marL="7637343"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6pPr>
      <a:lvl7pPr marL="9025951"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7pPr>
      <a:lvl8pPr marL="10414559"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8pPr>
      <a:lvl9pPr marL="11803167"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9pPr>
    </p:bodyStyle>
    <p:otherStyle>
      <a:defPPr>
        <a:defRPr lang="ja-JP"/>
      </a:defPPr>
      <a:lvl1pPr marL="0" algn="l" defTabSz="1388608" rtl="0" eaLnBrk="1" latinLnBrk="0" hangingPunct="1">
        <a:defRPr kumimoji="1" sz="5500" kern="1200">
          <a:solidFill>
            <a:schemeClr val="tx1"/>
          </a:solidFill>
          <a:latin typeface="+mn-lt"/>
          <a:ea typeface="+mn-ea"/>
          <a:cs typeface="+mn-cs"/>
        </a:defRPr>
      </a:lvl1pPr>
      <a:lvl2pPr marL="1388608" algn="l" defTabSz="1388608" rtl="0" eaLnBrk="1" latinLnBrk="0" hangingPunct="1">
        <a:defRPr kumimoji="1" sz="5500" kern="1200">
          <a:solidFill>
            <a:schemeClr val="tx1"/>
          </a:solidFill>
          <a:latin typeface="+mn-lt"/>
          <a:ea typeface="+mn-ea"/>
          <a:cs typeface="+mn-cs"/>
        </a:defRPr>
      </a:lvl2pPr>
      <a:lvl3pPr marL="2777216" algn="l" defTabSz="1388608" rtl="0" eaLnBrk="1" latinLnBrk="0" hangingPunct="1">
        <a:defRPr kumimoji="1" sz="5500" kern="1200">
          <a:solidFill>
            <a:schemeClr val="tx1"/>
          </a:solidFill>
          <a:latin typeface="+mn-lt"/>
          <a:ea typeface="+mn-ea"/>
          <a:cs typeface="+mn-cs"/>
        </a:defRPr>
      </a:lvl3pPr>
      <a:lvl4pPr marL="4165824" algn="l" defTabSz="1388608" rtl="0" eaLnBrk="1" latinLnBrk="0" hangingPunct="1">
        <a:defRPr kumimoji="1" sz="5500" kern="1200">
          <a:solidFill>
            <a:schemeClr val="tx1"/>
          </a:solidFill>
          <a:latin typeface="+mn-lt"/>
          <a:ea typeface="+mn-ea"/>
          <a:cs typeface="+mn-cs"/>
        </a:defRPr>
      </a:lvl4pPr>
      <a:lvl5pPr marL="5554431" algn="l" defTabSz="1388608" rtl="0" eaLnBrk="1" latinLnBrk="0" hangingPunct="1">
        <a:defRPr kumimoji="1" sz="5500" kern="1200">
          <a:solidFill>
            <a:schemeClr val="tx1"/>
          </a:solidFill>
          <a:latin typeface="+mn-lt"/>
          <a:ea typeface="+mn-ea"/>
          <a:cs typeface="+mn-cs"/>
        </a:defRPr>
      </a:lvl5pPr>
      <a:lvl6pPr marL="6943039" algn="l" defTabSz="1388608" rtl="0" eaLnBrk="1" latinLnBrk="0" hangingPunct="1">
        <a:defRPr kumimoji="1" sz="5500" kern="1200">
          <a:solidFill>
            <a:schemeClr val="tx1"/>
          </a:solidFill>
          <a:latin typeface="+mn-lt"/>
          <a:ea typeface="+mn-ea"/>
          <a:cs typeface="+mn-cs"/>
        </a:defRPr>
      </a:lvl6pPr>
      <a:lvl7pPr marL="8331647" algn="l" defTabSz="1388608" rtl="0" eaLnBrk="1" latinLnBrk="0" hangingPunct="1">
        <a:defRPr kumimoji="1" sz="5500" kern="1200">
          <a:solidFill>
            <a:schemeClr val="tx1"/>
          </a:solidFill>
          <a:latin typeface="+mn-lt"/>
          <a:ea typeface="+mn-ea"/>
          <a:cs typeface="+mn-cs"/>
        </a:defRPr>
      </a:lvl7pPr>
      <a:lvl8pPr marL="9720255" algn="l" defTabSz="1388608" rtl="0" eaLnBrk="1" latinLnBrk="0" hangingPunct="1">
        <a:defRPr kumimoji="1" sz="5500" kern="1200">
          <a:solidFill>
            <a:schemeClr val="tx1"/>
          </a:solidFill>
          <a:latin typeface="+mn-lt"/>
          <a:ea typeface="+mn-ea"/>
          <a:cs typeface="+mn-cs"/>
        </a:defRPr>
      </a:lvl8pPr>
      <a:lvl9pPr marL="11108863" algn="l" defTabSz="1388608" rtl="0" eaLnBrk="1" latinLnBrk="0" hangingPunct="1">
        <a:defRPr kumimoji="1"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正方形/長方形 44"/>
          <p:cNvSpPr/>
          <p:nvPr/>
        </p:nvSpPr>
        <p:spPr>
          <a:xfrm>
            <a:off x="3604407" y="0"/>
            <a:ext cx="12599206" cy="360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1" y="3600000"/>
            <a:ext cx="1620361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rot="5400000">
            <a:off x="1802819" y="1800794"/>
            <a:ext cx="360158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rot="5400000">
            <a:off x="1800397" y="1800397"/>
            <a:ext cx="3599206"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 name="テキスト ボックス 14"/>
          <p:cNvSpPr txBox="1"/>
          <p:nvPr/>
        </p:nvSpPr>
        <p:spPr>
          <a:xfrm>
            <a:off x="593400" y="1021666"/>
            <a:ext cx="2280449" cy="1569660"/>
          </a:xfrm>
          <a:prstGeom prst="rect">
            <a:avLst/>
          </a:prstGeom>
          <a:noFill/>
        </p:spPr>
        <p:txBody>
          <a:bodyPr wrap="square" rtlCol="0">
            <a:spAutoFit/>
          </a:bodyPr>
          <a:lstStyle/>
          <a:p>
            <a:pPr algn="ctr"/>
            <a:r>
              <a:rPr kumimoji="1" lang="ja-JP" altLang="en-US" sz="4800" dirty="0" smtClean="0"/>
              <a:t>演題</a:t>
            </a:r>
            <a:endParaRPr kumimoji="1" lang="en-US" altLang="ja-JP" sz="4800" dirty="0" smtClean="0"/>
          </a:p>
          <a:p>
            <a:pPr algn="ctr"/>
            <a:r>
              <a:rPr lang="ja-JP" altLang="en-US" sz="4800" dirty="0" smtClean="0"/>
              <a:t>番号</a:t>
            </a:r>
            <a:endParaRPr kumimoji="1" lang="ja-JP" altLang="en-US" sz="4800" dirty="0"/>
          </a:p>
        </p:txBody>
      </p:sp>
      <p:sp>
        <p:nvSpPr>
          <p:cNvPr id="16" name="テキスト ボックス 15"/>
          <p:cNvSpPr txBox="1"/>
          <p:nvPr/>
        </p:nvSpPr>
        <p:spPr>
          <a:xfrm>
            <a:off x="4178300" y="889771"/>
            <a:ext cx="11379200" cy="1107996"/>
          </a:xfrm>
          <a:prstGeom prst="rect">
            <a:avLst/>
          </a:prstGeom>
          <a:noFill/>
        </p:spPr>
        <p:txBody>
          <a:bodyPr wrap="square" rtlCol="0">
            <a:spAutoFit/>
          </a:bodyPr>
          <a:lstStyle/>
          <a:p>
            <a:pPr algn="ctr"/>
            <a:r>
              <a:rPr lang="ja-JP" altLang="en-US" sz="6600" dirty="0" smtClean="0"/>
              <a:t>タイトル</a:t>
            </a:r>
            <a:endParaRPr kumimoji="1" lang="ja-JP" altLang="en-US" sz="6600" dirty="0"/>
          </a:p>
        </p:txBody>
      </p:sp>
      <p:sp>
        <p:nvSpPr>
          <p:cNvPr id="17" name="テキスト ボックス 16"/>
          <p:cNvSpPr txBox="1"/>
          <p:nvPr/>
        </p:nvSpPr>
        <p:spPr>
          <a:xfrm>
            <a:off x="4178300" y="2239327"/>
            <a:ext cx="11379200" cy="646331"/>
          </a:xfrm>
          <a:prstGeom prst="rect">
            <a:avLst/>
          </a:prstGeom>
          <a:noFill/>
        </p:spPr>
        <p:txBody>
          <a:bodyPr wrap="square" rtlCol="0">
            <a:spAutoFit/>
          </a:bodyPr>
          <a:lstStyle/>
          <a:p>
            <a:pPr algn="ctr"/>
            <a:r>
              <a:rPr kumimoji="1" lang="ja-JP" altLang="en-US" sz="3600" dirty="0" smtClean="0"/>
              <a:t>演者名</a:t>
            </a:r>
            <a:endParaRPr kumimoji="1" lang="ja-JP" altLang="en-US" sz="3600" dirty="0"/>
          </a:p>
        </p:txBody>
      </p:sp>
      <p:sp>
        <p:nvSpPr>
          <p:cNvPr id="26" name="テキスト ボックス 25"/>
          <p:cNvSpPr txBox="1"/>
          <p:nvPr/>
        </p:nvSpPr>
        <p:spPr>
          <a:xfrm>
            <a:off x="554924" y="19268518"/>
            <a:ext cx="737250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27" name="テキスト ボックス 26"/>
          <p:cNvSpPr txBox="1"/>
          <p:nvPr/>
        </p:nvSpPr>
        <p:spPr>
          <a:xfrm>
            <a:off x="676146" y="20024509"/>
            <a:ext cx="7251285" cy="8710077"/>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r>
              <a:rPr lang="ja-JP" altLang="en-US" sz="2000" dirty="0" smtClean="0"/>
              <a:t>本文が入ります本文が入ります本文が</a:t>
            </a:r>
            <a:r>
              <a:rPr lang="ja-JP" altLang="en-US" sz="2000" dirty="0" smtClean="0"/>
              <a:t>入ります</a:t>
            </a:r>
            <a:r>
              <a:rPr lang="ja-JP" altLang="en-US" sz="2000" dirty="0" smtClean="0"/>
              <a:t>本文が入ります本文が入ります本文が入ります本文が</a:t>
            </a:r>
            <a:r>
              <a:rPr lang="ja-JP" altLang="en-US" sz="2000" dirty="0" smtClean="0"/>
              <a:t>入ります</a:t>
            </a:r>
            <a:r>
              <a:rPr lang="ja-JP" altLang="en-US" sz="2000" dirty="0" smtClean="0"/>
              <a:t>本文が入ります本文が入ります本文が入ります本文が入ります本文が</a:t>
            </a:r>
            <a:r>
              <a:rPr lang="ja-JP" altLang="en-US" sz="2000" dirty="0" smtClean="0"/>
              <a:t>入ります</a:t>
            </a:r>
            <a:r>
              <a:rPr lang="ja-JP" altLang="en-US" sz="2000" dirty="0" smtClean="0"/>
              <a:t>本文が入ります本文が入ります本文が</a:t>
            </a:r>
            <a:r>
              <a:rPr lang="ja-JP" altLang="en-US" sz="2000" dirty="0" smtClean="0"/>
              <a:t>入ります</a:t>
            </a:r>
            <a:endParaRPr lang="en-US" altLang="ja-JP" sz="2000" dirty="0" smtClean="0"/>
          </a:p>
        </p:txBody>
      </p:sp>
      <p:sp>
        <p:nvSpPr>
          <p:cNvPr id="30" name="正方形/長方形 29"/>
          <p:cNvSpPr/>
          <p:nvPr/>
        </p:nvSpPr>
        <p:spPr>
          <a:xfrm>
            <a:off x="717774" y="28624340"/>
            <a:ext cx="2227071" cy="2818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1" name="テキスト ボックス 40"/>
          <p:cNvSpPr txBox="1"/>
          <p:nvPr/>
        </p:nvSpPr>
        <p:spPr>
          <a:xfrm>
            <a:off x="554924" y="4387850"/>
            <a:ext cx="1495405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43" name="テキスト ボックス 42"/>
          <p:cNvSpPr txBox="1"/>
          <p:nvPr/>
        </p:nvSpPr>
        <p:spPr>
          <a:xfrm>
            <a:off x="747352" y="5302250"/>
            <a:ext cx="6372999" cy="13326725"/>
          </a:xfrm>
          <a:prstGeom prst="rect">
            <a:avLst/>
          </a:prstGeom>
          <a:noFill/>
        </p:spPr>
        <p:txBody>
          <a:bodyPr vert="horz" wrap="square" rtlCol="0">
            <a:spAutoFit/>
          </a:bodyPr>
          <a:lstStyle/>
          <a:p>
            <a:pPr algn="just"/>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が入ります</a:t>
            </a:r>
            <a:r>
              <a:rPr lang="ja-JP" altLang="en-US" sz="2000" dirty="0"/>
              <a:t>本文</a:t>
            </a:r>
            <a:r>
              <a:rPr lang="ja-JP" altLang="en-US" sz="2000" dirty="0" smtClean="0"/>
              <a:t>が</a:t>
            </a:r>
            <a:r>
              <a:rPr lang="ja-JP" altLang="en-US" sz="2000" dirty="0" smtClean="0"/>
              <a:t>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44" name="正方形/長方形 43"/>
          <p:cNvSpPr/>
          <p:nvPr/>
        </p:nvSpPr>
        <p:spPr>
          <a:xfrm>
            <a:off x="7388660" y="5494665"/>
            <a:ext cx="7927882" cy="612407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6" name="正方形/長方形 45"/>
          <p:cNvSpPr/>
          <p:nvPr/>
        </p:nvSpPr>
        <p:spPr>
          <a:xfrm>
            <a:off x="7388661" y="11895465"/>
            <a:ext cx="2464370" cy="295583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8" name="正方形/長方形 47"/>
          <p:cNvSpPr/>
          <p:nvPr/>
        </p:nvSpPr>
        <p:spPr>
          <a:xfrm>
            <a:off x="10119166" y="11895465"/>
            <a:ext cx="2464370" cy="295583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9" name="正方形/長方形 48"/>
          <p:cNvSpPr/>
          <p:nvPr/>
        </p:nvSpPr>
        <p:spPr>
          <a:xfrm>
            <a:off x="12872923" y="11895465"/>
            <a:ext cx="2464370" cy="295583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50" name="正方形/長方形 49"/>
          <p:cNvSpPr/>
          <p:nvPr/>
        </p:nvSpPr>
        <p:spPr>
          <a:xfrm>
            <a:off x="7388661" y="15288280"/>
            <a:ext cx="2464370" cy="295583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51" name="正方形/長方形 50"/>
          <p:cNvSpPr/>
          <p:nvPr/>
        </p:nvSpPr>
        <p:spPr>
          <a:xfrm>
            <a:off x="10119166" y="15288280"/>
            <a:ext cx="2464370" cy="295583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52" name="正方形/長方形 51"/>
          <p:cNvSpPr/>
          <p:nvPr/>
        </p:nvSpPr>
        <p:spPr>
          <a:xfrm>
            <a:off x="12863142" y="15288280"/>
            <a:ext cx="2464370" cy="295583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5" name="正方形/長方形 64"/>
          <p:cNvSpPr/>
          <p:nvPr/>
        </p:nvSpPr>
        <p:spPr>
          <a:xfrm>
            <a:off x="3128037" y="28624340"/>
            <a:ext cx="2227071" cy="2818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6" name="正方形/長方形 65"/>
          <p:cNvSpPr/>
          <p:nvPr/>
        </p:nvSpPr>
        <p:spPr>
          <a:xfrm>
            <a:off x="5546432" y="28624340"/>
            <a:ext cx="2227071" cy="2818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7" name="テキスト ボックス 66"/>
          <p:cNvSpPr txBox="1"/>
          <p:nvPr/>
        </p:nvSpPr>
        <p:spPr>
          <a:xfrm>
            <a:off x="8178006" y="19268518"/>
            <a:ext cx="737250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68" name="テキスト ボックス 67"/>
          <p:cNvSpPr txBox="1"/>
          <p:nvPr/>
        </p:nvSpPr>
        <p:spPr>
          <a:xfrm>
            <a:off x="8299228" y="20024509"/>
            <a:ext cx="7251285" cy="2246769"/>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69" name="正方形/長方形 68"/>
          <p:cNvSpPr/>
          <p:nvPr/>
        </p:nvSpPr>
        <p:spPr>
          <a:xfrm>
            <a:off x="8320046" y="22386624"/>
            <a:ext cx="2227071" cy="2818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0" name="正方形/長方形 69"/>
          <p:cNvSpPr/>
          <p:nvPr/>
        </p:nvSpPr>
        <p:spPr>
          <a:xfrm>
            <a:off x="10730309" y="22386624"/>
            <a:ext cx="2227071" cy="2818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1" name="正方形/長方形 70"/>
          <p:cNvSpPr/>
          <p:nvPr/>
        </p:nvSpPr>
        <p:spPr>
          <a:xfrm>
            <a:off x="13148704" y="22386624"/>
            <a:ext cx="2227071" cy="2818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7" name="テキスト ボックス 76"/>
          <p:cNvSpPr txBox="1"/>
          <p:nvPr/>
        </p:nvSpPr>
        <p:spPr>
          <a:xfrm>
            <a:off x="8178006" y="25495250"/>
            <a:ext cx="7372508"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78" name="テキスト ボックス 77"/>
          <p:cNvSpPr txBox="1"/>
          <p:nvPr/>
        </p:nvSpPr>
        <p:spPr>
          <a:xfrm>
            <a:off x="8299228" y="26251241"/>
            <a:ext cx="7251285" cy="2246769"/>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79" name="正方形/長方形 78"/>
          <p:cNvSpPr/>
          <p:nvPr/>
        </p:nvSpPr>
        <p:spPr>
          <a:xfrm>
            <a:off x="8320046" y="28613356"/>
            <a:ext cx="2227071" cy="2818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80" name="正方形/長方形 79"/>
          <p:cNvSpPr/>
          <p:nvPr/>
        </p:nvSpPr>
        <p:spPr>
          <a:xfrm>
            <a:off x="10730309" y="28613356"/>
            <a:ext cx="2227071" cy="2818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81" name="正方形/長方形 80"/>
          <p:cNvSpPr/>
          <p:nvPr/>
        </p:nvSpPr>
        <p:spPr>
          <a:xfrm>
            <a:off x="13148704" y="28613356"/>
            <a:ext cx="2227071" cy="2818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TotalTime>
  <Words>980</Words>
  <Application>Microsoft Macintosh PowerPoint</Application>
  <PresentationFormat>ユーザー設定</PresentationFormat>
  <Paragraphs>12</Paragraphs>
  <Slides>1</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株式会社ジーエークレアス</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DTP 担当者</dc:creator>
  <cp:lastModifiedBy>DTP 担当者</cp:lastModifiedBy>
  <cp:revision>4</cp:revision>
  <dcterms:created xsi:type="dcterms:W3CDTF">2015-12-09T14:04:09Z</dcterms:created>
  <dcterms:modified xsi:type="dcterms:W3CDTF">2015-12-09T14:12:27Z</dcterms:modified>
</cp:coreProperties>
</file>