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16203613" cy="32397700"/>
  <p:notesSz cx="6858000" cy="9144000"/>
  <p:defaultText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25" d="100"/>
          <a:sy n="25" d="100"/>
        </p:scale>
        <p:origin x="-4304" y="-648"/>
      </p:cViewPr>
      <p:guideLst>
        <p:guide orient="horz" pos="10204"/>
        <p:guide pos="510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5271" y="10064288"/>
            <a:ext cx="13773071" cy="694450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2430542" y="18358697"/>
            <a:ext cx="11342529" cy="8279412"/>
          </a:xfrm>
        </p:spPr>
        <p:txBody>
          <a:bodyPr/>
          <a:lstStyle>
            <a:lvl1pPr marL="0" indent="0" algn="ctr">
              <a:buNone/>
              <a:defRPr>
                <a:solidFill>
                  <a:schemeClr val="tx1">
                    <a:tint val="75000"/>
                  </a:schemeClr>
                </a:solidFill>
              </a:defRPr>
            </a:lvl1pPr>
            <a:lvl2pPr marL="1388608" indent="0" algn="ctr">
              <a:buNone/>
              <a:defRPr>
                <a:solidFill>
                  <a:schemeClr val="tx1">
                    <a:tint val="75000"/>
                  </a:schemeClr>
                </a:solidFill>
              </a:defRPr>
            </a:lvl2pPr>
            <a:lvl3pPr marL="2777216" indent="0" algn="ctr">
              <a:buNone/>
              <a:defRPr>
                <a:solidFill>
                  <a:schemeClr val="tx1">
                    <a:tint val="75000"/>
                  </a:schemeClr>
                </a:solidFill>
              </a:defRPr>
            </a:lvl3pPr>
            <a:lvl4pPr marL="4165824" indent="0" algn="ctr">
              <a:buNone/>
              <a:defRPr>
                <a:solidFill>
                  <a:schemeClr val="tx1">
                    <a:tint val="75000"/>
                  </a:schemeClr>
                </a:solidFill>
              </a:defRPr>
            </a:lvl4pPr>
            <a:lvl5pPr marL="5554431" indent="0" algn="ctr">
              <a:buNone/>
              <a:defRPr>
                <a:solidFill>
                  <a:schemeClr val="tx1">
                    <a:tint val="75000"/>
                  </a:schemeClr>
                </a:solidFill>
              </a:defRPr>
            </a:lvl5pPr>
            <a:lvl6pPr marL="6943039" indent="0" algn="ctr">
              <a:buNone/>
              <a:defRPr>
                <a:solidFill>
                  <a:schemeClr val="tx1">
                    <a:tint val="75000"/>
                  </a:schemeClr>
                </a:solidFill>
              </a:defRPr>
            </a:lvl6pPr>
            <a:lvl7pPr marL="8331647" indent="0" algn="ctr">
              <a:buNone/>
              <a:defRPr>
                <a:solidFill>
                  <a:schemeClr val="tx1">
                    <a:tint val="75000"/>
                  </a:schemeClr>
                </a:solidFill>
              </a:defRPr>
            </a:lvl7pPr>
            <a:lvl8pPr marL="9720255" indent="0" algn="ctr">
              <a:buNone/>
              <a:defRPr>
                <a:solidFill>
                  <a:schemeClr val="tx1">
                    <a:tint val="75000"/>
                  </a:schemeClr>
                </a:solidFill>
              </a:defRPr>
            </a:lvl8pPr>
            <a:lvl9pPr marL="1110886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0819956" y="6127070"/>
            <a:ext cx="6458940" cy="13058822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34696" y="6127070"/>
            <a:ext cx="19115201" cy="13058822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279974" y="20818524"/>
            <a:ext cx="13773071" cy="6434543"/>
          </a:xfrm>
        </p:spPr>
        <p:txBody>
          <a:bodyPr anchor="t"/>
          <a:lstStyle>
            <a:lvl1pPr algn="l">
              <a:defRPr sz="12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279974" y="13731530"/>
            <a:ext cx="13773071" cy="7086995"/>
          </a:xfrm>
        </p:spPr>
        <p:txBody>
          <a:bodyPr anchor="b"/>
          <a:lstStyle>
            <a:lvl1pPr marL="0" indent="0">
              <a:buNone/>
              <a:defRPr sz="6100">
                <a:solidFill>
                  <a:schemeClr val="tx1">
                    <a:tint val="75000"/>
                  </a:schemeClr>
                </a:solidFill>
              </a:defRPr>
            </a:lvl1pPr>
            <a:lvl2pPr marL="1388608" indent="0">
              <a:buNone/>
              <a:defRPr sz="5500">
                <a:solidFill>
                  <a:schemeClr val="tx1">
                    <a:tint val="75000"/>
                  </a:schemeClr>
                </a:solidFill>
              </a:defRPr>
            </a:lvl2pPr>
            <a:lvl3pPr marL="2777216" indent="0">
              <a:buNone/>
              <a:defRPr sz="4900">
                <a:solidFill>
                  <a:schemeClr val="tx1">
                    <a:tint val="75000"/>
                  </a:schemeClr>
                </a:solidFill>
              </a:defRPr>
            </a:lvl3pPr>
            <a:lvl4pPr marL="4165824" indent="0">
              <a:buNone/>
              <a:defRPr sz="4300">
                <a:solidFill>
                  <a:schemeClr val="tx1">
                    <a:tint val="75000"/>
                  </a:schemeClr>
                </a:solidFill>
              </a:defRPr>
            </a:lvl4pPr>
            <a:lvl5pPr marL="5554431" indent="0">
              <a:buNone/>
              <a:defRPr sz="4300">
                <a:solidFill>
                  <a:schemeClr val="tx1">
                    <a:tint val="75000"/>
                  </a:schemeClr>
                </a:solidFill>
              </a:defRPr>
            </a:lvl5pPr>
            <a:lvl6pPr marL="6943039" indent="0">
              <a:buNone/>
              <a:defRPr sz="4300">
                <a:solidFill>
                  <a:schemeClr val="tx1">
                    <a:tint val="75000"/>
                  </a:schemeClr>
                </a:solidFill>
              </a:defRPr>
            </a:lvl6pPr>
            <a:lvl7pPr marL="8331647" indent="0">
              <a:buNone/>
              <a:defRPr sz="4300">
                <a:solidFill>
                  <a:schemeClr val="tx1">
                    <a:tint val="75000"/>
                  </a:schemeClr>
                </a:solidFill>
              </a:defRPr>
            </a:lvl7pPr>
            <a:lvl8pPr marL="9720255" indent="0">
              <a:buNone/>
              <a:defRPr sz="4300">
                <a:solidFill>
                  <a:schemeClr val="tx1">
                    <a:tint val="75000"/>
                  </a:schemeClr>
                </a:solidFill>
              </a:defRPr>
            </a:lvl8pPr>
            <a:lvl9pPr marL="11108863" indent="0">
              <a:buNone/>
              <a:defRPr sz="43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34695" y="35712464"/>
            <a:ext cx="12785664"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4490420" y="35712464"/>
            <a:ext cx="12788477" cy="101002830"/>
          </a:xfrm>
        </p:spPr>
        <p:txBody>
          <a:bodyPr/>
          <a:lstStyle>
            <a:lvl1pPr>
              <a:defRPr sz="8500"/>
            </a:lvl1pPr>
            <a:lvl2pPr>
              <a:defRPr sz="7300"/>
            </a:lvl2pPr>
            <a:lvl3pPr>
              <a:defRPr sz="6100"/>
            </a:lvl3pPr>
            <a:lvl4pPr>
              <a:defRPr sz="5500"/>
            </a:lvl4pPr>
            <a:lvl5pPr>
              <a:defRPr sz="5500"/>
            </a:lvl5pPr>
            <a:lvl6pPr>
              <a:defRPr sz="5500"/>
            </a:lvl6pPr>
            <a:lvl7pPr>
              <a:defRPr sz="5500"/>
            </a:lvl7pPr>
            <a:lvl8pPr>
              <a:defRPr sz="5500"/>
            </a:lvl8pPr>
            <a:lvl9pPr>
              <a:defRPr sz="5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1" y="1297410"/>
            <a:ext cx="14583252" cy="539961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251988"/>
            <a:ext cx="7159410"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810181" y="10274271"/>
            <a:ext cx="7159410"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8231211" y="7251988"/>
            <a:ext cx="7162222" cy="3022283"/>
          </a:xfrm>
        </p:spPr>
        <p:txBody>
          <a:bodyPr anchor="b"/>
          <a:lstStyle>
            <a:lvl1pPr marL="0" indent="0">
              <a:buNone/>
              <a:defRPr sz="7300" b="1"/>
            </a:lvl1pPr>
            <a:lvl2pPr marL="1388608" indent="0">
              <a:buNone/>
              <a:defRPr sz="6100" b="1"/>
            </a:lvl2pPr>
            <a:lvl3pPr marL="2777216" indent="0">
              <a:buNone/>
              <a:defRPr sz="5500" b="1"/>
            </a:lvl3pPr>
            <a:lvl4pPr marL="4165824" indent="0">
              <a:buNone/>
              <a:defRPr sz="4900" b="1"/>
            </a:lvl4pPr>
            <a:lvl5pPr marL="5554431" indent="0">
              <a:buNone/>
              <a:defRPr sz="4900" b="1"/>
            </a:lvl5pPr>
            <a:lvl6pPr marL="6943039" indent="0">
              <a:buNone/>
              <a:defRPr sz="4900" b="1"/>
            </a:lvl6pPr>
            <a:lvl7pPr marL="8331647" indent="0">
              <a:buNone/>
              <a:defRPr sz="4900" b="1"/>
            </a:lvl7pPr>
            <a:lvl8pPr marL="9720255" indent="0">
              <a:buNone/>
              <a:defRPr sz="4900" b="1"/>
            </a:lvl8pPr>
            <a:lvl9pPr marL="11108863" indent="0">
              <a:buNone/>
              <a:defRPr sz="49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8231211" y="10274271"/>
            <a:ext cx="7162222" cy="18666177"/>
          </a:xfrm>
        </p:spPr>
        <p:txBody>
          <a:bodyPr/>
          <a:lstStyle>
            <a:lvl1pPr>
              <a:defRPr sz="73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182" y="1289909"/>
            <a:ext cx="5330877" cy="5489610"/>
          </a:xfrm>
        </p:spPr>
        <p:txBody>
          <a:bodyPr anchor="b"/>
          <a:lstStyle>
            <a:lvl1pPr algn="l">
              <a:defRPr sz="6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335162" y="1289911"/>
            <a:ext cx="9058270" cy="27650539"/>
          </a:xfrm>
        </p:spPr>
        <p:txBody>
          <a:bodyPr/>
          <a:lstStyle>
            <a:lvl1pPr>
              <a:defRPr sz="9700"/>
            </a:lvl1pPr>
            <a:lvl2pPr>
              <a:defRPr sz="8500"/>
            </a:lvl2pPr>
            <a:lvl3pPr>
              <a:defRPr sz="7300"/>
            </a:lvl3pPr>
            <a:lvl4pPr>
              <a:defRPr sz="6100"/>
            </a:lvl4pPr>
            <a:lvl5pPr>
              <a:defRPr sz="6100"/>
            </a:lvl5pPr>
            <a:lvl6pPr>
              <a:defRPr sz="6100"/>
            </a:lvl6pPr>
            <a:lvl7pPr>
              <a:defRPr sz="6100"/>
            </a:lvl7pPr>
            <a:lvl8pPr>
              <a:defRPr sz="6100"/>
            </a:lvl8pPr>
            <a:lvl9pPr>
              <a:defRPr sz="6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810182" y="6779521"/>
            <a:ext cx="5330877" cy="22160929"/>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6021" y="22678390"/>
            <a:ext cx="9722168" cy="2677312"/>
          </a:xfrm>
        </p:spPr>
        <p:txBody>
          <a:bodyPr anchor="b"/>
          <a:lstStyle>
            <a:lvl1pPr algn="l">
              <a:defRPr sz="6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3176021" y="2894794"/>
            <a:ext cx="9722168" cy="19438620"/>
          </a:xfrm>
        </p:spPr>
        <p:txBody>
          <a:bodyPr/>
          <a:lstStyle>
            <a:lvl1pPr marL="0" indent="0">
              <a:buNone/>
              <a:defRPr sz="9700"/>
            </a:lvl1pPr>
            <a:lvl2pPr marL="1388608" indent="0">
              <a:buNone/>
              <a:defRPr sz="8500"/>
            </a:lvl2pPr>
            <a:lvl3pPr marL="2777216" indent="0">
              <a:buNone/>
              <a:defRPr sz="7300"/>
            </a:lvl3pPr>
            <a:lvl4pPr marL="4165824" indent="0">
              <a:buNone/>
              <a:defRPr sz="6100"/>
            </a:lvl4pPr>
            <a:lvl5pPr marL="5554431" indent="0">
              <a:buNone/>
              <a:defRPr sz="6100"/>
            </a:lvl5pPr>
            <a:lvl6pPr marL="6943039" indent="0">
              <a:buNone/>
              <a:defRPr sz="6100"/>
            </a:lvl6pPr>
            <a:lvl7pPr marL="8331647" indent="0">
              <a:buNone/>
              <a:defRPr sz="6100"/>
            </a:lvl7pPr>
            <a:lvl8pPr marL="9720255" indent="0">
              <a:buNone/>
              <a:defRPr sz="6100"/>
            </a:lvl8pPr>
            <a:lvl9pPr marL="11108863" indent="0">
              <a:buNone/>
              <a:defRPr sz="6100"/>
            </a:lvl9pPr>
          </a:lstStyle>
          <a:p>
            <a:endParaRPr lang="ja-JP" altLang="en-US"/>
          </a:p>
        </p:txBody>
      </p:sp>
      <p:sp>
        <p:nvSpPr>
          <p:cNvPr id="4" name="テキスト プレースホルダ 3"/>
          <p:cNvSpPr>
            <a:spLocks noGrp="1"/>
          </p:cNvSpPr>
          <p:nvPr>
            <p:ph type="body" sz="half" idx="2"/>
          </p:nvPr>
        </p:nvSpPr>
        <p:spPr>
          <a:xfrm>
            <a:off x="3176021" y="25355702"/>
            <a:ext cx="9722168" cy="3802228"/>
          </a:xfrm>
        </p:spPr>
        <p:txBody>
          <a:bodyPr/>
          <a:lstStyle>
            <a:lvl1pPr marL="0" indent="0">
              <a:buNone/>
              <a:defRPr sz="4300"/>
            </a:lvl1pPr>
            <a:lvl2pPr marL="1388608" indent="0">
              <a:buNone/>
              <a:defRPr sz="3600"/>
            </a:lvl2pPr>
            <a:lvl3pPr marL="2777216" indent="0">
              <a:buNone/>
              <a:defRPr sz="3000"/>
            </a:lvl3pPr>
            <a:lvl4pPr marL="4165824" indent="0">
              <a:buNone/>
              <a:defRPr sz="2700"/>
            </a:lvl4pPr>
            <a:lvl5pPr marL="5554431" indent="0">
              <a:buNone/>
              <a:defRPr sz="2700"/>
            </a:lvl5pPr>
            <a:lvl6pPr marL="6943039" indent="0">
              <a:buNone/>
              <a:defRPr sz="2700"/>
            </a:lvl6pPr>
            <a:lvl7pPr marL="8331647" indent="0">
              <a:buNone/>
              <a:defRPr sz="2700"/>
            </a:lvl7pPr>
            <a:lvl8pPr marL="9720255" indent="0">
              <a:buNone/>
              <a:defRPr sz="2700"/>
            </a:lvl8pPr>
            <a:lvl9pPr marL="11108863" indent="0">
              <a:buNone/>
              <a:defRPr sz="27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63E5D046-99E8-4642-BC4A-37C3EE6411E8}" type="datetimeFigureOut">
              <a:rPr lang="ja-JP" altLang="en-US" smtClean="0"/>
              <a:pPr/>
              <a:t>15.12.9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6448F69-D699-F046-B372-59DA555A1F50}"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810181" y="1297410"/>
            <a:ext cx="14583252" cy="5399617"/>
          </a:xfrm>
          <a:prstGeom prst="rect">
            <a:avLst/>
          </a:prstGeom>
        </p:spPr>
        <p:txBody>
          <a:bodyPr vert="horz" lIns="277722" tIns="138861" rIns="277722" bIns="138861"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0181" y="7559466"/>
            <a:ext cx="14583252" cy="21380984"/>
          </a:xfrm>
          <a:prstGeom prst="rect">
            <a:avLst/>
          </a:prstGeom>
        </p:spPr>
        <p:txBody>
          <a:bodyPr vert="horz" lIns="277722" tIns="138861" rIns="277722" bIns="138861"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810181" y="30027870"/>
            <a:ext cx="3780843" cy="1724878"/>
          </a:xfrm>
          <a:prstGeom prst="rect">
            <a:avLst/>
          </a:prstGeom>
        </p:spPr>
        <p:txBody>
          <a:bodyPr vert="horz" lIns="277722" tIns="138861" rIns="277722" bIns="138861" rtlCol="0" anchor="ctr"/>
          <a:lstStyle>
            <a:lvl1pPr algn="l">
              <a:defRPr sz="3600">
                <a:solidFill>
                  <a:schemeClr val="tx1">
                    <a:tint val="75000"/>
                  </a:schemeClr>
                </a:solidFill>
              </a:defRPr>
            </a:lvl1pPr>
          </a:lstStyle>
          <a:p>
            <a:fld id="{63E5D046-99E8-4642-BC4A-37C3EE6411E8}" type="datetimeFigureOut">
              <a:rPr lang="ja-JP" altLang="en-US" smtClean="0"/>
              <a:pPr/>
              <a:t>15.12.9</a:t>
            </a:fld>
            <a:endParaRPr lang="ja-JP" altLang="en-US"/>
          </a:p>
        </p:txBody>
      </p:sp>
      <p:sp>
        <p:nvSpPr>
          <p:cNvPr id="5" name="フッター プレースホルダ 4"/>
          <p:cNvSpPr>
            <a:spLocks noGrp="1"/>
          </p:cNvSpPr>
          <p:nvPr>
            <p:ph type="ftr" sz="quarter" idx="3"/>
          </p:nvPr>
        </p:nvSpPr>
        <p:spPr>
          <a:xfrm>
            <a:off x="5536235" y="30027870"/>
            <a:ext cx="5131144" cy="1724878"/>
          </a:xfrm>
          <a:prstGeom prst="rect">
            <a:avLst/>
          </a:prstGeom>
        </p:spPr>
        <p:txBody>
          <a:bodyPr vert="horz" lIns="277722" tIns="138861" rIns="277722" bIns="138861" rtlCol="0" anchor="ctr"/>
          <a:lstStyle>
            <a:lvl1pPr algn="ctr">
              <a:defRPr sz="36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11612589" y="30027870"/>
            <a:ext cx="3780843" cy="1724878"/>
          </a:xfrm>
          <a:prstGeom prst="rect">
            <a:avLst/>
          </a:prstGeom>
        </p:spPr>
        <p:txBody>
          <a:bodyPr vert="horz" lIns="277722" tIns="138861" rIns="277722" bIns="138861" rtlCol="0" anchor="ctr"/>
          <a:lstStyle>
            <a:lvl1pPr algn="r">
              <a:defRPr sz="3600">
                <a:solidFill>
                  <a:schemeClr val="tx1">
                    <a:tint val="75000"/>
                  </a:schemeClr>
                </a:solidFill>
              </a:defRPr>
            </a:lvl1pPr>
          </a:lstStyle>
          <a:p>
            <a:fld id="{26448F69-D699-F046-B372-59DA555A1F50}"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88608" rtl="0" eaLnBrk="1" latinLnBrk="0" hangingPunct="1">
        <a:spcBef>
          <a:spcPct val="0"/>
        </a:spcBef>
        <a:buNone/>
        <a:defRPr kumimoji="1" sz="13400" kern="1200">
          <a:solidFill>
            <a:schemeClr val="tx1"/>
          </a:solidFill>
          <a:latin typeface="+mj-lt"/>
          <a:ea typeface="+mj-ea"/>
          <a:cs typeface="+mj-cs"/>
        </a:defRPr>
      </a:lvl1pPr>
    </p:titleStyle>
    <p:bodyStyle>
      <a:lvl1pPr marL="1041456" indent="-1041456" algn="l" defTabSz="1388608" rtl="0" eaLnBrk="1" latinLnBrk="0" hangingPunct="1">
        <a:spcBef>
          <a:spcPct val="20000"/>
        </a:spcBef>
        <a:buFont typeface="Arial"/>
        <a:buChar char="•"/>
        <a:defRPr kumimoji="1" sz="9700" kern="1200">
          <a:solidFill>
            <a:schemeClr val="tx1"/>
          </a:solidFill>
          <a:latin typeface="+mn-lt"/>
          <a:ea typeface="+mn-ea"/>
          <a:cs typeface="+mn-cs"/>
        </a:defRPr>
      </a:lvl1pPr>
      <a:lvl2pPr marL="2256488" indent="-867880" algn="l" defTabSz="1388608" rtl="0" eaLnBrk="1" latinLnBrk="0" hangingPunct="1">
        <a:spcBef>
          <a:spcPct val="20000"/>
        </a:spcBef>
        <a:buFont typeface="Arial"/>
        <a:buChar char="–"/>
        <a:defRPr kumimoji="1" sz="8500" kern="1200">
          <a:solidFill>
            <a:schemeClr val="tx1"/>
          </a:solidFill>
          <a:latin typeface="+mn-lt"/>
          <a:ea typeface="+mn-ea"/>
          <a:cs typeface="+mn-cs"/>
        </a:defRPr>
      </a:lvl2pPr>
      <a:lvl3pPr marL="3471520" indent="-694304" algn="l" defTabSz="1388608" rtl="0" eaLnBrk="1" latinLnBrk="0" hangingPunct="1">
        <a:spcBef>
          <a:spcPct val="20000"/>
        </a:spcBef>
        <a:buFont typeface="Arial"/>
        <a:buChar char="•"/>
        <a:defRPr kumimoji="1" sz="7300" kern="1200">
          <a:solidFill>
            <a:schemeClr val="tx1"/>
          </a:solidFill>
          <a:latin typeface="+mn-lt"/>
          <a:ea typeface="+mn-ea"/>
          <a:cs typeface="+mn-cs"/>
        </a:defRPr>
      </a:lvl3pPr>
      <a:lvl4pPr marL="486012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4pPr>
      <a:lvl5pPr marL="6248735"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5pPr>
      <a:lvl6pPr marL="7637343"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6pPr>
      <a:lvl7pPr marL="9025951"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7pPr>
      <a:lvl8pPr marL="10414559"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8pPr>
      <a:lvl9pPr marL="11803167" indent="-694304" algn="l" defTabSz="1388608" rtl="0" eaLnBrk="1" latinLnBrk="0" hangingPunct="1">
        <a:spcBef>
          <a:spcPct val="20000"/>
        </a:spcBef>
        <a:buFont typeface="Arial"/>
        <a:buChar char="•"/>
        <a:defRPr kumimoji="1" sz="6100" kern="1200">
          <a:solidFill>
            <a:schemeClr val="tx1"/>
          </a:solidFill>
          <a:latin typeface="+mn-lt"/>
          <a:ea typeface="+mn-ea"/>
          <a:cs typeface="+mn-cs"/>
        </a:defRPr>
      </a:lvl9pPr>
    </p:bodyStyle>
    <p:otherStyle>
      <a:defPPr>
        <a:defRPr lang="ja-JP"/>
      </a:defPPr>
      <a:lvl1pPr marL="0" algn="l" defTabSz="1388608" rtl="0" eaLnBrk="1" latinLnBrk="0" hangingPunct="1">
        <a:defRPr kumimoji="1" sz="5500" kern="1200">
          <a:solidFill>
            <a:schemeClr val="tx1"/>
          </a:solidFill>
          <a:latin typeface="+mn-lt"/>
          <a:ea typeface="+mn-ea"/>
          <a:cs typeface="+mn-cs"/>
        </a:defRPr>
      </a:lvl1pPr>
      <a:lvl2pPr marL="1388608" algn="l" defTabSz="1388608" rtl="0" eaLnBrk="1" latinLnBrk="0" hangingPunct="1">
        <a:defRPr kumimoji="1" sz="5500" kern="1200">
          <a:solidFill>
            <a:schemeClr val="tx1"/>
          </a:solidFill>
          <a:latin typeface="+mn-lt"/>
          <a:ea typeface="+mn-ea"/>
          <a:cs typeface="+mn-cs"/>
        </a:defRPr>
      </a:lvl2pPr>
      <a:lvl3pPr marL="2777216" algn="l" defTabSz="1388608" rtl="0" eaLnBrk="1" latinLnBrk="0" hangingPunct="1">
        <a:defRPr kumimoji="1" sz="5500" kern="1200">
          <a:solidFill>
            <a:schemeClr val="tx1"/>
          </a:solidFill>
          <a:latin typeface="+mn-lt"/>
          <a:ea typeface="+mn-ea"/>
          <a:cs typeface="+mn-cs"/>
        </a:defRPr>
      </a:lvl3pPr>
      <a:lvl4pPr marL="4165824" algn="l" defTabSz="1388608" rtl="0" eaLnBrk="1" latinLnBrk="0" hangingPunct="1">
        <a:defRPr kumimoji="1" sz="5500" kern="1200">
          <a:solidFill>
            <a:schemeClr val="tx1"/>
          </a:solidFill>
          <a:latin typeface="+mn-lt"/>
          <a:ea typeface="+mn-ea"/>
          <a:cs typeface="+mn-cs"/>
        </a:defRPr>
      </a:lvl4pPr>
      <a:lvl5pPr marL="5554431" algn="l" defTabSz="1388608" rtl="0" eaLnBrk="1" latinLnBrk="0" hangingPunct="1">
        <a:defRPr kumimoji="1" sz="5500" kern="1200">
          <a:solidFill>
            <a:schemeClr val="tx1"/>
          </a:solidFill>
          <a:latin typeface="+mn-lt"/>
          <a:ea typeface="+mn-ea"/>
          <a:cs typeface="+mn-cs"/>
        </a:defRPr>
      </a:lvl5pPr>
      <a:lvl6pPr marL="6943039" algn="l" defTabSz="1388608" rtl="0" eaLnBrk="1" latinLnBrk="0" hangingPunct="1">
        <a:defRPr kumimoji="1" sz="5500" kern="1200">
          <a:solidFill>
            <a:schemeClr val="tx1"/>
          </a:solidFill>
          <a:latin typeface="+mn-lt"/>
          <a:ea typeface="+mn-ea"/>
          <a:cs typeface="+mn-cs"/>
        </a:defRPr>
      </a:lvl6pPr>
      <a:lvl7pPr marL="8331647" algn="l" defTabSz="1388608" rtl="0" eaLnBrk="1" latinLnBrk="0" hangingPunct="1">
        <a:defRPr kumimoji="1" sz="5500" kern="1200">
          <a:solidFill>
            <a:schemeClr val="tx1"/>
          </a:solidFill>
          <a:latin typeface="+mn-lt"/>
          <a:ea typeface="+mn-ea"/>
          <a:cs typeface="+mn-cs"/>
        </a:defRPr>
      </a:lvl7pPr>
      <a:lvl8pPr marL="9720255" algn="l" defTabSz="1388608" rtl="0" eaLnBrk="1" latinLnBrk="0" hangingPunct="1">
        <a:defRPr kumimoji="1" sz="5500" kern="1200">
          <a:solidFill>
            <a:schemeClr val="tx1"/>
          </a:solidFill>
          <a:latin typeface="+mn-lt"/>
          <a:ea typeface="+mn-ea"/>
          <a:cs typeface="+mn-cs"/>
        </a:defRPr>
      </a:lvl8pPr>
      <a:lvl9pPr marL="11108863" algn="l" defTabSz="1388608" rtl="0" eaLnBrk="1" latinLnBrk="0" hangingPunct="1">
        <a:defRPr kumimoji="1"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正方形/長方形 44"/>
          <p:cNvSpPr/>
          <p:nvPr/>
        </p:nvSpPr>
        <p:spPr>
          <a:xfrm>
            <a:off x="3604407" y="0"/>
            <a:ext cx="12599206" cy="3600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1" y="3600000"/>
            <a:ext cx="16203614"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rot="5400000">
            <a:off x="1802819" y="1800794"/>
            <a:ext cx="360158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rot="5400000">
            <a:off x="1800397" y="1800397"/>
            <a:ext cx="3599206" cy="1588"/>
          </a:xfrm>
          <a:prstGeom prst="line">
            <a:avLst/>
          </a:prstGeom>
        </p:spPr>
        <p:style>
          <a:lnRef idx="2">
            <a:schemeClr val="accent1"/>
          </a:lnRef>
          <a:fillRef idx="0">
            <a:schemeClr val="accent1"/>
          </a:fillRef>
          <a:effectRef idx="1">
            <a:schemeClr val="accent1"/>
          </a:effectRef>
          <a:fontRef idx="minor">
            <a:schemeClr val="tx1"/>
          </a:fontRef>
        </p:style>
      </p:cxnSp>
      <p:sp>
        <p:nvSpPr>
          <p:cNvPr id="15" name="テキスト ボックス 14"/>
          <p:cNvSpPr txBox="1"/>
          <p:nvPr/>
        </p:nvSpPr>
        <p:spPr>
          <a:xfrm>
            <a:off x="593400" y="1021666"/>
            <a:ext cx="2280449" cy="1569660"/>
          </a:xfrm>
          <a:prstGeom prst="rect">
            <a:avLst/>
          </a:prstGeom>
          <a:noFill/>
        </p:spPr>
        <p:txBody>
          <a:bodyPr wrap="square" rtlCol="0">
            <a:spAutoFit/>
          </a:bodyPr>
          <a:lstStyle/>
          <a:p>
            <a:pPr algn="ctr"/>
            <a:r>
              <a:rPr kumimoji="1" lang="ja-JP" altLang="en-US" sz="4800" dirty="0" smtClean="0"/>
              <a:t>演題</a:t>
            </a:r>
            <a:endParaRPr kumimoji="1" lang="en-US" altLang="ja-JP" sz="4800" dirty="0" smtClean="0"/>
          </a:p>
          <a:p>
            <a:pPr algn="ctr"/>
            <a:r>
              <a:rPr lang="ja-JP" altLang="en-US" sz="4800" dirty="0" smtClean="0"/>
              <a:t>番号</a:t>
            </a:r>
            <a:endParaRPr kumimoji="1" lang="ja-JP" altLang="en-US" sz="4800" dirty="0"/>
          </a:p>
        </p:txBody>
      </p:sp>
      <p:sp>
        <p:nvSpPr>
          <p:cNvPr id="16" name="テキスト ボックス 15"/>
          <p:cNvSpPr txBox="1"/>
          <p:nvPr/>
        </p:nvSpPr>
        <p:spPr>
          <a:xfrm>
            <a:off x="4178300" y="889771"/>
            <a:ext cx="11379200" cy="1107996"/>
          </a:xfrm>
          <a:prstGeom prst="rect">
            <a:avLst/>
          </a:prstGeom>
          <a:noFill/>
        </p:spPr>
        <p:txBody>
          <a:bodyPr wrap="square" rtlCol="0">
            <a:spAutoFit/>
          </a:bodyPr>
          <a:lstStyle/>
          <a:p>
            <a:pPr algn="ctr"/>
            <a:r>
              <a:rPr lang="ja-JP" altLang="en-US" sz="6600" dirty="0" smtClean="0"/>
              <a:t>タイトル</a:t>
            </a:r>
            <a:endParaRPr kumimoji="1" lang="ja-JP" altLang="en-US" sz="6600" dirty="0"/>
          </a:p>
        </p:txBody>
      </p:sp>
      <p:sp>
        <p:nvSpPr>
          <p:cNvPr id="17" name="テキスト ボックス 16"/>
          <p:cNvSpPr txBox="1"/>
          <p:nvPr/>
        </p:nvSpPr>
        <p:spPr>
          <a:xfrm>
            <a:off x="4178300" y="2239327"/>
            <a:ext cx="11379200" cy="646331"/>
          </a:xfrm>
          <a:prstGeom prst="rect">
            <a:avLst/>
          </a:prstGeom>
          <a:noFill/>
        </p:spPr>
        <p:txBody>
          <a:bodyPr wrap="square" rtlCol="0">
            <a:spAutoFit/>
          </a:bodyPr>
          <a:lstStyle/>
          <a:p>
            <a:pPr algn="ctr"/>
            <a:r>
              <a:rPr kumimoji="1" lang="ja-JP" altLang="en-US" sz="3600" dirty="0" smtClean="0"/>
              <a:t>演者名</a:t>
            </a:r>
            <a:endParaRPr kumimoji="1" lang="ja-JP" altLang="en-US" sz="3600" dirty="0"/>
          </a:p>
        </p:txBody>
      </p:sp>
      <p:sp>
        <p:nvSpPr>
          <p:cNvPr id="18" name="テキスト ボックス 17"/>
          <p:cNvSpPr txBox="1"/>
          <p:nvPr/>
        </p:nvSpPr>
        <p:spPr>
          <a:xfrm>
            <a:off x="554924" y="4284606"/>
            <a:ext cx="15002576"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19" name="テキスト ボックス 18"/>
          <p:cNvSpPr txBox="1"/>
          <p:nvPr/>
        </p:nvSpPr>
        <p:spPr>
          <a:xfrm>
            <a:off x="631899" y="5158272"/>
            <a:ext cx="10832341" cy="5632311"/>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20" name="正方形/長方形 19"/>
          <p:cNvSpPr/>
          <p:nvPr/>
        </p:nvSpPr>
        <p:spPr>
          <a:xfrm>
            <a:off x="11913010" y="5273721"/>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6" name="正方形/長方形 45"/>
          <p:cNvSpPr/>
          <p:nvPr/>
        </p:nvSpPr>
        <p:spPr>
          <a:xfrm>
            <a:off x="11913010" y="7994650"/>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5" name="テキスト ボックス 54"/>
          <p:cNvSpPr txBox="1"/>
          <p:nvPr/>
        </p:nvSpPr>
        <p:spPr>
          <a:xfrm>
            <a:off x="554924" y="11296650"/>
            <a:ext cx="15002576"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56" name="テキスト ボックス 55"/>
          <p:cNvSpPr txBox="1"/>
          <p:nvPr/>
        </p:nvSpPr>
        <p:spPr>
          <a:xfrm>
            <a:off x="631899" y="12170316"/>
            <a:ext cx="10832341" cy="5632311"/>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57" name="正方形/長方形 56"/>
          <p:cNvSpPr/>
          <p:nvPr/>
        </p:nvSpPr>
        <p:spPr>
          <a:xfrm>
            <a:off x="11913010" y="12285765"/>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8" name="正方形/長方形 57"/>
          <p:cNvSpPr/>
          <p:nvPr/>
        </p:nvSpPr>
        <p:spPr>
          <a:xfrm>
            <a:off x="11913010" y="15006694"/>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59" name="テキスト ボックス 58"/>
          <p:cNvSpPr txBox="1"/>
          <p:nvPr/>
        </p:nvSpPr>
        <p:spPr>
          <a:xfrm>
            <a:off x="554924" y="18357850"/>
            <a:ext cx="15002576"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60" name="テキスト ボックス 59"/>
          <p:cNvSpPr txBox="1"/>
          <p:nvPr/>
        </p:nvSpPr>
        <p:spPr>
          <a:xfrm>
            <a:off x="631899" y="19231516"/>
            <a:ext cx="10832341" cy="5632311"/>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61" name="正方形/長方形 60"/>
          <p:cNvSpPr/>
          <p:nvPr/>
        </p:nvSpPr>
        <p:spPr>
          <a:xfrm>
            <a:off x="11913010" y="19346965"/>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2" name="正方形/長方形 61"/>
          <p:cNvSpPr/>
          <p:nvPr/>
        </p:nvSpPr>
        <p:spPr>
          <a:xfrm>
            <a:off x="11913010" y="22067894"/>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3" name="テキスト ボックス 62"/>
          <p:cNvSpPr txBox="1"/>
          <p:nvPr/>
        </p:nvSpPr>
        <p:spPr>
          <a:xfrm>
            <a:off x="554924" y="25419050"/>
            <a:ext cx="15002576" cy="646331"/>
          </a:xfrm>
          <a:prstGeom prst="rect">
            <a:avLst/>
          </a:prstGeom>
          <a:solidFill>
            <a:schemeClr val="tx2">
              <a:lumMod val="60000"/>
              <a:lumOff val="40000"/>
            </a:schemeClr>
          </a:solidFill>
        </p:spPr>
        <p:txBody>
          <a:bodyPr wrap="square" rtlCol="0" anchor="ctr">
            <a:spAutoFit/>
          </a:bodyPr>
          <a:lstStyle/>
          <a:p>
            <a:pPr algn="ctr"/>
            <a:r>
              <a:rPr kumimoji="1" lang="ja-JP" altLang="en-US" sz="3600" dirty="0" smtClean="0"/>
              <a:t>大見出し</a:t>
            </a:r>
            <a:endParaRPr kumimoji="1" lang="ja-JP" altLang="en-US" sz="3600" dirty="0"/>
          </a:p>
        </p:txBody>
      </p:sp>
      <p:sp>
        <p:nvSpPr>
          <p:cNvPr id="64" name="テキスト ボックス 63"/>
          <p:cNvSpPr txBox="1"/>
          <p:nvPr/>
        </p:nvSpPr>
        <p:spPr>
          <a:xfrm>
            <a:off x="631899" y="26292716"/>
            <a:ext cx="10832341" cy="5632311"/>
          </a:xfrm>
          <a:prstGeom prst="rect">
            <a:avLst/>
          </a:prstGeom>
          <a:noFill/>
        </p:spPr>
        <p:txBody>
          <a:bodyPr vert="horz" wrap="square" rtlCol="0">
            <a:spAutoFit/>
          </a:bodyPr>
          <a:lstStyle/>
          <a:p>
            <a:pPr algn="just"/>
            <a:r>
              <a:rPr lang="ja-JP" altLang="en-US" sz="2000" dirty="0" smtClean="0"/>
              <a:t>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入ります本文</a:t>
            </a:r>
            <a:r>
              <a:rPr lang="ja-JP" altLang="en-US" sz="2000" dirty="0" smtClean="0"/>
              <a:t>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入ります本文が</a:t>
            </a:r>
            <a:r>
              <a:rPr lang="ja-JP" altLang="en-US" sz="2000" dirty="0" smtClean="0"/>
              <a:t>入ります</a:t>
            </a:r>
            <a:endParaRPr lang="en-US" altLang="ja-JP" sz="2000" dirty="0" smtClean="0"/>
          </a:p>
        </p:txBody>
      </p:sp>
      <p:sp>
        <p:nvSpPr>
          <p:cNvPr id="65" name="正方形/長方形 64"/>
          <p:cNvSpPr/>
          <p:nvPr/>
        </p:nvSpPr>
        <p:spPr>
          <a:xfrm>
            <a:off x="11913010" y="26408165"/>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6" name="正方形/長方形 65"/>
          <p:cNvSpPr/>
          <p:nvPr/>
        </p:nvSpPr>
        <p:spPr>
          <a:xfrm>
            <a:off x="11913010" y="29129094"/>
            <a:ext cx="3567514" cy="244033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1328</Words>
  <Application>Microsoft Macintosh PowerPoint</Application>
  <PresentationFormat>ユーザー設定</PresentationFormat>
  <Paragraphs>12</Paragraphs>
  <Slides>1</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株式会社ジーエークレアス</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DTP 担当者</dc:creator>
  <cp:lastModifiedBy>DTP 担当者</cp:lastModifiedBy>
  <cp:revision>5</cp:revision>
  <dcterms:created xsi:type="dcterms:W3CDTF">2015-12-09T13:51:54Z</dcterms:created>
  <dcterms:modified xsi:type="dcterms:W3CDTF">2015-12-09T13:57:13Z</dcterms:modified>
</cp:coreProperties>
</file>