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16203613" cy="32397700"/>
  <p:notesSz cx="6858000" cy="9144000"/>
  <p:defaultText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33" d="100"/>
          <a:sy n="33" d="100"/>
        </p:scale>
        <p:origin x="-3896" y="424"/>
      </p:cViewPr>
      <p:guideLst>
        <p:guide orient="horz" pos="10204"/>
        <p:guide pos="510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5271" y="10064288"/>
            <a:ext cx="13773071" cy="694450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2430542" y="18358697"/>
            <a:ext cx="11342529" cy="8279412"/>
          </a:xfrm>
        </p:spPr>
        <p:txBody>
          <a:bodyPr/>
          <a:lstStyle>
            <a:lvl1pPr marL="0" indent="0" algn="ctr">
              <a:buNone/>
              <a:defRPr>
                <a:solidFill>
                  <a:schemeClr val="tx1">
                    <a:tint val="75000"/>
                  </a:schemeClr>
                </a:solidFill>
              </a:defRPr>
            </a:lvl1pPr>
            <a:lvl2pPr marL="1388608" indent="0" algn="ctr">
              <a:buNone/>
              <a:defRPr>
                <a:solidFill>
                  <a:schemeClr val="tx1">
                    <a:tint val="75000"/>
                  </a:schemeClr>
                </a:solidFill>
              </a:defRPr>
            </a:lvl2pPr>
            <a:lvl3pPr marL="2777216" indent="0" algn="ctr">
              <a:buNone/>
              <a:defRPr>
                <a:solidFill>
                  <a:schemeClr val="tx1">
                    <a:tint val="75000"/>
                  </a:schemeClr>
                </a:solidFill>
              </a:defRPr>
            </a:lvl3pPr>
            <a:lvl4pPr marL="4165824" indent="0" algn="ctr">
              <a:buNone/>
              <a:defRPr>
                <a:solidFill>
                  <a:schemeClr val="tx1">
                    <a:tint val="75000"/>
                  </a:schemeClr>
                </a:solidFill>
              </a:defRPr>
            </a:lvl4pPr>
            <a:lvl5pPr marL="5554431" indent="0" algn="ctr">
              <a:buNone/>
              <a:defRPr>
                <a:solidFill>
                  <a:schemeClr val="tx1">
                    <a:tint val="75000"/>
                  </a:schemeClr>
                </a:solidFill>
              </a:defRPr>
            </a:lvl5pPr>
            <a:lvl6pPr marL="6943039" indent="0" algn="ctr">
              <a:buNone/>
              <a:defRPr>
                <a:solidFill>
                  <a:schemeClr val="tx1">
                    <a:tint val="75000"/>
                  </a:schemeClr>
                </a:solidFill>
              </a:defRPr>
            </a:lvl6pPr>
            <a:lvl7pPr marL="8331647" indent="0" algn="ctr">
              <a:buNone/>
              <a:defRPr>
                <a:solidFill>
                  <a:schemeClr val="tx1">
                    <a:tint val="75000"/>
                  </a:schemeClr>
                </a:solidFill>
              </a:defRPr>
            </a:lvl7pPr>
            <a:lvl8pPr marL="9720255" indent="0" algn="ctr">
              <a:buNone/>
              <a:defRPr>
                <a:solidFill>
                  <a:schemeClr val="tx1">
                    <a:tint val="75000"/>
                  </a:schemeClr>
                </a:solidFill>
              </a:defRPr>
            </a:lvl8pPr>
            <a:lvl9pPr marL="1110886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819956" y="6127070"/>
            <a:ext cx="6458940" cy="13058822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34696" y="6127070"/>
            <a:ext cx="19115201" cy="13058822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279974" y="20818524"/>
            <a:ext cx="13773071" cy="6434543"/>
          </a:xfrm>
        </p:spPr>
        <p:txBody>
          <a:bodyPr anchor="t"/>
          <a:lstStyle>
            <a:lvl1pPr algn="l">
              <a:defRPr sz="12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279974" y="13731530"/>
            <a:ext cx="13773071" cy="7086995"/>
          </a:xfrm>
        </p:spPr>
        <p:txBody>
          <a:bodyPr anchor="b"/>
          <a:lstStyle>
            <a:lvl1pPr marL="0" indent="0">
              <a:buNone/>
              <a:defRPr sz="6100">
                <a:solidFill>
                  <a:schemeClr val="tx1">
                    <a:tint val="75000"/>
                  </a:schemeClr>
                </a:solidFill>
              </a:defRPr>
            </a:lvl1pPr>
            <a:lvl2pPr marL="1388608" indent="0">
              <a:buNone/>
              <a:defRPr sz="5500">
                <a:solidFill>
                  <a:schemeClr val="tx1">
                    <a:tint val="75000"/>
                  </a:schemeClr>
                </a:solidFill>
              </a:defRPr>
            </a:lvl2pPr>
            <a:lvl3pPr marL="2777216" indent="0">
              <a:buNone/>
              <a:defRPr sz="4900">
                <a:solidFill>
                  <a:schemeClr val="tx1">
                    <a:tint val="75000"/>
                  </a:schemeClr>
                </a:solidFill>
              </a:defRPr>
            </a:lvl3pPr>
            <a:lvl4pPr marL="4165824" indent="0">
              <a:buNone/>
              <a:defRPr sz="4300">
                <a:solidFill>
                  <a:schemeClr val="tx1">
                    <a:tint val="75000"/>
                  </a:schemeClr>
                </a:solidFill>
              </a:defRPr>
            </a:lvl4pPr>
            <a:lvl5pPr marL="5554431" indent="0">
              <a:buNone/>
              <a:defRPr sz="4300">
                <a:solidFill>
                  <a:schemeClr val="tx1">
                    <a:tint val="75000"/>
                  </a:schemeClr>
                </a:solidFill>
              </a:defRPr>
            </a:lvl5pPr>
            <a:lvl6pPr marL="6943039" indent="0">
              <a:buNone/>
              <a:defRPr sz="4300">
                <a:solidFill>
                  <a:schemeClr val="tx1">
                    <a:tint val="75000"/>
                  </a:schemeClr>
                </a:solidFill>
              </a:defRPr>
            </a:lvl6pPr>
            <a:lvl7pPr marL="8331647" indent="0">
              <a:buNone/>
              <a:defRPr sz="4300">
                <a:solidFill>
                  <a:schemeClr val="tx1">
                    <a:tint val="75000"/>
                  </a:schemeClr>
                </a:solidFill>
              </a:defRPr>
            </a:lvl7pPr>
            <a:lvl8pPr marL="9720255" indent="0">
              <a:buNone/>
              <a:defRPr sz="4300">
                <a:solidFill>
                  <a:schemeClr val="tx1">
                    <a:tint val="75000"/>
                  </a:schemeClr>
                </a:solidFill>
              </a:defRPr>
            </a:lvl8pPr>
            <a:lvl9pPr marL="11108863" indent="0">
              <a:buNone/>
              <a:defRPr sz="43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34695" y="35712464"/>
            <a:ext cx="12785664"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4490420" y="35712464"/>
            <a:ext cx="12788477"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1" y="1297410"/>
            <a:ext cx="14583252" cy="539961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251988"/>
            <a:ext cx="7159410"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810181" y="10274271"/>
            <a:ext cx="7159410"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8231211" y="7251988"/>
            <a:ext cx="7162222"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8231211" y="10274271"/>
            <a:ext cx="7162222"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2" y="1289909"/>
            <a:ext cx="5330877" cy="5489610"/>
          </a:xfrm>
        </p:spPr>
        <p:txBody>
          <a:bodyPr anchor="b"/>
          <a:lstStyle>
            <a:lvl1pPr algn="l">
              <a:defRPr sz="6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335162" y="1289911"/>
            <a:ext cx="9058270" cy="27650539"/>
          </a:xfrm>
        </p:spPr>
        <p:txBody>
          <a:bodyPr/>
          <a:lstStyle>
            <a:lvl1pPr>
              <a:defRPr sz="9700"/>
            </a:lvl1pPr>
            <a:lvl2pPr>
              <a:defRPr sz="8500"/>
            </a:lvl2pPr>
            <a:lvl3pPr>
              <a:defRPr sz="7300"/>
            </a:lvl3pPr>
            <a:lvl4pPr>
              <a:defRPr sz="6100"/>
            </a:lvl4pPr>
            <a:lvl5pPr>
              <a:defRPr sz="6100"/>
            </a:lvl5pPr>
            <a:lvl6pPr>
              <a:defRPr sz="6100"/>
            </a:lvl6pPr>
            <a:lvl7pPr>
              <a:defRPr sz="6100"/>
            </a:lvl7pPr>
            <a:lvl8pPr>
              <a:defRPr sz="6100"/>
            </a:lvl8pPr>
            <a:lvl9pPr>
              <a:defRPr sz="6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810182" y="6779521"/>
            <a:ext cx="5330877" cy="22160929"/>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6021" y="22678390"/>
            <a:ext cx="9722168" cy="2677312"/>
          </a:xfrm>
        </p:spPr>
        <p:txBody>
          <a:bodyPr anchor="b"/>
          <a:lstStyle>
            <a:lvl1pPr algn="l">
              <a:defRPr sz="6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3176021" y="2894794"/>
            <a:ext cx="9722168" cy="19438620"/>
          </a:xfrm>
        </p:spPr>
        <p:txBody>
          <a:bodyPr/>
          <a:lstStyle>
            <a:lvl1pPr marL="0" indent="0">
              <a:buNone/>
              <a:defRPr sz="9700"/>
            </a:lvl1pPr>
            <a:lvl2pPr marL="1388608" indent="0">
              <a:buNone/>
              <a:defRPr sz="8500"/>
            </a:lvl2pPr>
            <a:lvl3pPr marL="2777216" indent="0">
              <a:buNone/>
              <a:defRPr sz="7300"/>
            </a:lvl3pPr>
            <a:lvl4pPr marL="4165824" indent="0">
              <a:buNone/>
              <a:defRPr sz="6100"/>
            </a:lvl4pPr>
            <a:lvl5pPr marL="5554431" indent="0">
              <a:buNone/>
              <a:defRPr sz="6100"/>
            </a:lvl5pPr>
            <a:lvl6pPr marL="6943039" indent="0">
              <a:buNone/>
              <a:defRPr sz="6100"/>
            </a:lvl6pPr>
            <a:lvl7pPr marL="8331647" indent="0">
              <a:buNone/>
              <a:defRPr sz="6100"/>
            </a:lvl7pPr>
            <a:lvl8pPr marL="9720255" indent="0">
              <a:buNone/>
              <a:defRPr sz="6100"/>
            </a:lvl8pPr>
            <a:lvl9pPr marL="11108863" indent="0">
              <a:buNone/>
              <a:defRPr sz="6100"/>
            </a:lvl9pPr>
          </a:lstStyle>
          <a:p>
            <a:endParaRPr lang="ja-JP" altLang="en-US"/>
          </a:p>
        </p:txBody>
      </p:sp>
      <p:sp>
        <p:nvSpPr>
          <p:cNvPr id="4" name="テキスト プレースホルダ 3"/>
          <p:cNvSpPr>
            <a:spLocks noGrp="1"/>
          </p:cNvSpPr>
          <p:nvPr>
            <p:ph type="body" sz="half" idx="2"/>
          </p:nvPr>
        </p:nvSpPr>
        <p:spPr>
          <a:xfrm>
            <a:off x="3176021" y="25355702"/>
            <a:ext cx="9722168" cy="3802228"/>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810181" y="1297410"/>
            <a:ext cx="14583252" cy="5399617"/>
          </a:xfrm>
          <a:prstGeom prst="rect">
            <a:avLst/>
          </a:prstGeom>
        </p:spPr>
        <p:txBody>
          <a:bodyPr vert="horz" lIns="277722" tIns="138861" rIns="277722" bIns="138861"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559466"/>
            <a:ext cx="14583252" cy="21380984"/>
          </a:xfrm>
          <a:prstGeom prst="rect">
            <a:avLst/>
          </a:prstGeom>
        </p:spPr>
        <p:txBody>
          <a:bodyPr vert="horz" lIns="277722" tIns="138861" rIns="277722" bIns="138861"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810181" y="30027870"/>
            <a:ext cx="3780843" cy="1724878"/>
          </a:xfrm>
          <a:prstGeom prst="rect">
            <a:avLst/>
          </a:prstGeom>
        </p:spPr>
        <p:txBody>
          <a:bodyPr vert="horz" lIns="277722" tIns="138861" rIns="277722" bIns="138861" rtlCol="0" anchor="ctr"/>
          <a:lstStyle>
            <a:lvl1pPr algn="l">
              <a:defRPr sz="3600">
                <a:solidFill>
                  <a:schemeClr val="tx1">
                    <a:tint val="75000"/>
                  </a:schemeClr>
                </a:solidFill>
              </a:defRPr>
            </a:lvl1p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3"/>
          </p:nvPr>
        </p:nvSpPr>
        <p:spPr>
          <a:xfrm>
            <a:off x="5536235" y="30027870"/>
            <a:ext cx="5131144" cy="1724878"/>
          </a:xfrm>
          <a:prstGeom prst="rect">
            <a:avLst/>
          </a:prstGeom>
        </p:spPr>
        <p:txBody>
          <a:bodyPr vert="horz" lIns="277722" tIns="138861" rIns="277722" bIns="138861" rtlCol="0" anchor="ctr"/>
          <a:lstStyle>
            <a:lvl1pPr algn="ctr">
              <a:defRPr sz="36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11612589" y="30027870"/>
            <a:ext cx="3780843" cy="1724878"/>
          </a:xfrm>
          <a:prstGeom prst="rect">
            <a:avLst/>
          </a:prstGeom>
        </p:spPr>
        <p:txBody>
          <a:bodyPr vert="horz" lIns="277722" tIns="138861" rIns="277722" bIns="138861" rtlCol="0" anchor="ctr"/>
          <a:lstStyle>
            <a:lvl1pPr algn="r">
              <a:defRPr sz="3600">
                <a:solidFill>
                  <a:schemeClr val="tx1">
                    <a:tint val="75000"/>
                  </a:schemeClr>
                </a:solidFill>
              </a:defRPr>
            </a:lvl1pPr>
          </a:lstStyle>
          <a:p>
            <a:fld id="{26448F69-D699-F046-B372-59DA555A1F50}"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88608" rtl="0" eaLnBrk="1" latinLnBrk="0" hangingPunct="1">
        <a:spcBef>
          <a:spcPct val="0"/>
        </a:spcBef>
        <a:buNone/>
        <a:defRPr kumimoji="1" sz="13400" kern="1200">
          <a:solidFill>
            <a:schemeClr val="tx1"/>
          </a:solidFill>
          <a:latin typeface="+mj-lt"/>
          <a:ea typeface="+mj-ea"/>
          <a:cs typeface="+mj-cs"/>
        </a:defRPr>
      </a:lvl1pPr>
    </p:titleStyle>
    <p:bodyStyle>
      <a:lvl1pPr marL="1041456" indent="-1041456" algn="l" defTabSz="1388608" rtl="0" eaLnBrk="1" latinLnBrk="0" hangingPunct="1">
        <a:spcBef>
          <a:spcPct val="20000"/>
        </a:spcBef>
        <a:buFont typeface="Arial"/>
        <a:buChar char="•"/>
        <a:defRPr kumimoji="1" sz="9700" kern="1200">
          <a:solidFill>
            <a:schemeClr val="tx1"/>
          </a:solidFill>
          <a:latin typeface="+mn-lt"/>
          <a:ea typeface="+mn-ea"/>
          <a:cs typeface="+mn-cs"/>
        </a:defRPr>
      </a:lvl1pPr>
      <a:lvl2pPr marL="2256488" indent="-867880" algn="l" defTabSz="1388608" rtl="0" eaLnBrk="1" latinLnBrk="0" hangingPunct="1">
        <a:spcBef>
          <a:spcPct val="20000"/>
        </a:spcBef>
        <a:buFont typeface="Arial"/>
        <a:buChar char="–"/>
        <a:defRPr kumimoji="1" sz="8500" kern="1200">
          <a:solidFill>
            <a:schemeClr val="tx1"/>
          </a:solidFill>
          <a:latin typeface="+mn-lt"/>
          <a:ea typeface="+mn-ea"/>
          <a:cs typeface="+mn-cs"/>
        </a:defRPr>
      </a:lvl2pPr>
      <a:lvl3pPr marL="3471520" indent="-694304" algn="l" defTabSz="1388608" rtl="0" eaLnBrk="1" latinLnBrk="0" hangingPunct="1">
        <a:spcBef>
          <a:spcPct val="20000"/>
        </a:spcBef>
        <a:buFont typeface="Arial"/>
        <a:buChar char="•"/>
        <a:defRPr kumimoji="1" sz="7300" kern="1200">
          <a:solidFill>
            <a:schemeClr val="tx1"/>
          </a:solidFill>
          <a:latin typeface="+mn-lt"/>
          <a:ea typeface="+mn-ea"/>
          <a:cs typeface="+mn-cs"/>
        </a:defRPr>
      </a:lvl3pPr>
      <a:lvl4pPr marL="486012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4pPr>
      <a:lvl5pPr marL="6248735"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5pPr>
      <a:lvl6pPr marL="7637343"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6pPr>
      <a:lvl7pPr marL="9025951"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7pPr>
      <a:lvl8pPr marL="10414559"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8pPr>
      <a:lvl9pPr marL="1180316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9pPr>
    </p:bodyStyle>
    <p:other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正方形/長方形 44"/>
          <p:cNvSpPr/>
          <p:nvPr/>
        </p:nvSpPr>
        <p:spPr>
          <a:xfrm>
            <a:off x="3604407" y="0"/>
            <a:ext cx="12599206" cy="360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1" y="3600000"/>
            <a:ext cx="162036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5400000">
            <a:off x="1802819" y="1800794"/>
            <a:ext cx="360158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rot="5400000">
            <a:off x="1800397" y="1800397"/>
            <a:ext cx="3599206"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593400" y="1021666"/>
            <a:ext cx="2280449" cy="1569660"/>
          </a:xfrm>
          <a:prstGeom prst="rect">
            <a:avLst/>
          </a:prstGeom>
          <a:noFill/>
        </p:spPr>
        <p:txBody>
          <a:bodyPr wrap="square" rtlCol="0">
            <a:spAutoFit/>
          </a:bodyPr>
          <a:lstStyle/>
          <a:p>
            <a:pPr algn="ctr"/>
            <a:r>
              <a:rPr kumimoji="1" lang="ja-JP" altLang="en-US" sz="4800" dirty="0" smtClean="0"/>
              <a:t>演題</a:t>
            </a:r>
            <a:endParaRPr kumimoji="1" lang="en-US" altLang="ja-JP" sz="4800" dirty="0" smtClean="0"/>
          </a:p>
          <a:p>
            <a:pPr algn="ctr"/>
            <a:r>
              <a:rPr lang="ja-JP" altLang="en-US" sz="4800" dirty="0" smtClean="0"/>
              <a:t>番号</a:t>
            </a:r>
            <a:endParaRPr kumimoji="1" lang="ja-JP" altLang="en-US" sz="4800" dirty="0"/>
          </a:p>
        </p:txBody>
      </p:sp>
      <p:sp>
        <p:nvSpPr>
          <p:cNvPr id="16" name="テキスト ボックス 15"/>
          <p:cNvSpPr txBox="1"/>
          <p:nvPr/>
        </p:nvSpPr>
        <p:spPr>
          <a:xfrm>
            <a:off x="4178300" y="889771"/>
            <a:ext cx="11379200" cy="1107996"/>
          </a:xfrm>
          <a:prstGeom prst="rect">
            <a:avLst/>
          </a:prstGeom>
          <a:noFill/>
        </p:spPr>
        <p:txBody>
          <a:bodyPr wrap="square" rtlCol="0">
            <a:spAutoFit/>
          </a:bodyPr>
          <a:lstStyle/>
          <a:p>
            <a:pPr algn="ctr"/>
            <a:r>
              <a:rPr lang="ja-JP" altLang="en-US" sz="6600" dirty="0" smtClean="0"/>
              <a:t>タイトル</a:t>
            </a:r>
            <a:endParaRPr kumimoji="1" lang="ja-JP" altLang="en-US" sz="6600" dirty="0"/>
          </a:p>
        </p:txBody>
      </p:sp>
      <p:sp>
        <p:nvSpPr>
          <p:cNvPr id="17" name="テキスト ボックス 16"/>
          <p:cNvSpPr txBox="1"/>
          <p:nvPr/>
        </p:nvSpPr>
        <p:spPr>
          <a:xfrm>
            <a:off x="4178300" y="2239327"/>
            <a:ext cx="11379200" cy="646331"/>
          </a:xfrm>
          <a:prstGeom prst="rect">
            <a:avLst/>
          </a:prstGeom>
          <a:noFill/>
        </p:spPr>
        <p:txBody>
          <a:bodyPr wrap="square" rtlCol="0">
            <a:spAutoFit/>
          </a:bodyPr>
          <a:lstStyle/>
          <a:p>
            <a:pPr algn="ctr"/>
            <a:r>
              <a:rPr kumimoji="1" lang="ja-JP" altLang="en-US" sz="3600" dirty="0" smtClean="0"/>
              <a:t>演者名</a:t>
            </a:r>
            <a:endParaRPr kumimoji="1" lang="ja-JP" altLang="en-US" sz="3600" dirty="0"/>
          </a:p>
        </p:txBody>
      </p:sp>
      <p:sp>
        <p:nvSpPr>
          <p:cNvPr id="25" name="テキスト ボックス 24"/>
          <p:cNvSpPr txBox="1"/>
          <p:nvPr/>
        </p:nvSpPr>
        <p:spPr>
          <a:xfrm>
            <a:off x="554924" y="4127337"/>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26" name="テキスト ボックス 25"/>
          <p:cNvSpPr txBox="1"/>
          <p:nvPr/>
        </p:nvSpPr>
        <p:spPr>
          <a:xfrm>
            <a:off x="554924" y="4955185"/>
            <a:ext cx="4313141" cy="1301894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27" name="正方形/長方形 26"/>
          <p:cNvSpPr/>
          <p:nvPr/>
        </p:nvSpPr>
        <p:spPr>
          <a:xfrm>
            <a:off x="4906553" y="4993668"/>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8711406" y="4127337"/>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31" name="テキスト ボックス 30"/>
          <p:cNvSpPr txBox="1"/>
          <p:nvPr/>
        </p:nvSpPr>
        <p:spPr>
          <a:xfrm>
            <a:off x="554924" y="18265503"/>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32" name="テキスト ボックス 31"/>
          <p:cNvSpPr txBox="1"/>
          <p:nvPr/>
        </p:nvSpPr>
        <p:spPr>
          <a:xfrm>
            <a:off x="8711406" y="18265503"/>
            <a:ext cx="698768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36" name="正方形/長方形 35"/>
          <p:cNvSpPr/>
          <p:nvPr/>
        </p:nvSpPr>
        <p:spPr>
          <a:xfrm>
            <a:off x="4906553" y="9184620"/>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7" name="正方形/長方形 36"/>
          <p:cNvSpPr/>
          <p:nvPr/>
        </p:nvSpPr>
        <p:spPr>
          <a:xfrm>
            <a:off x="4906553" y="13411805"/>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8711406" y="4955185"/>
            <a:ext cx="4313141" cy="1301894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39" name="正方形/長方形 38"/>
          <p:cNvSpPr/>
          <p:nvPr/>
        </p:nvSpPr>
        <p:spPr>
          <a:xfrm>
            <a:off x="13063035" y="4993668"/>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0" name="正方形/長方形 39"/>
          <p:cNvSpPr/>
          <p:nvPr/>
        </p:nvSpPr>
        <p:spPr>
          <a:xfrm>
            <a:off x="13063035" y="9184620"/>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1" name="正方形/長方形 40"/>
          <p:cNvSpPr/>
          <p:nvPr/>
        </p:nvSpPr>
        <p:spPr>
          <a:xfrm>
            <a:off x="13063035" y="13411805"/>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2" name="テキスト ボックス 71"/>
          <p:cNvSpPr txBox="1"/>
          <p:nvPr/>
        </p:nvSpPr>
        <p:spPr>
          <a:xfrm>
            <a:off x="554924" y="19095982"/>
            <a:ext cx="4313141" cy="1301894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73" name="正方形/長方形 72"/>
          <p:cNvSpPr/>
          <p:nvPr/>
        </p:nvSpPr>
        <p:spPr>
          <a:xfrm>
            <a:off x="4906553" y="19134465"/>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4" name="正方形/長方形 73"/>
          <p:cNvSpPr/>
          <p:nvPr/>
        </p:nvSpPr>
        <p:spPr>
          <a:xfrm>
            <a:off x="4906553" y="23325417"/>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5" name="正方形/長方形 74"/>
          <p:cNvSpPr/>
          <p:nvPr/>
        </p:nvSpPr>
        <p:spPr>
          <a:xfrm>
            <a:off x="4906553" y="27552602"/>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6" name="テキスト ボックス 75"/>
          <p:cNvSpPr txBox="1"/>
          <p:nvPr/>
        </p:nvSpPr>
        <p:spPr>
          <a:xfrm>
            <a:off x="8711406" y="19095982"/>
            <a:ext cx="4313141" cy="1301894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a:t>
            </a:r>
            <a:endParaRPr lang="en-US" altLang="ja-JP" sz="2000" dirty="0" smtClean="0"/>
          </a:p>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77" name="正方形/長方形 76"/>
          <p:cNvSpPr/>
          <p:nvPr/>
        </p:nvSpPr>
        <p:spPr>
          <a:xfrm>
            <a:off x="13063035" y="19134465"/>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8" name="正方形/長方形 77"/>
          <p:cNvSpPr/>
          <p:nvPr/>
        </p:nvSpPr>
        <p:spPr>
          <a:xfrm>
            <a:off x="13063035" y="23325417"/>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9" name="正方形/長方形 78"/>
          <p:cNvSpPr/>
          <p:nvPr/>
        </p:nvSpPr>
        <p:spPr>
          <a:xfrm>
            <a:off x="13063035" y="27552602"/>
            <a:ext cx="2674547" cy="40718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1184</Words>
  <Application>Microsoft Macintosh PowerPoint</Application>
  <PresentationFormat>ユーザー設定</PresentationFormat>
  <Paragraphs>16</Paragraphs>
  <Slides>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株式会社ジーエークレアス</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DTP 担当者</dc:creator>
  <cp:lastModifiedBy>DTP 担当者</cp:lastModifiedBy>
  <cp:revision>6</cp:revision>
  <dcterms:created xsi:type="dcterms:W3CDTF">2015-12-09T13:58:07Z</dcterms:created>
  <dcterms:modified xsi:type="dcterms:W3CDTF">2015-12-09T14:03:19Z</dcterms:modified>
</cp:coreProperties>
</file>